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0" r:id="rId2"/>
    <p:sldMasterId id="2147483673" r:id="rId3"/>
  </p:sldMasterIdLst>
  <p:notesMasterIdLst>
    <p:notesMasterId r:id="rId14"/>
  </p:notesMasterIdLst>
  <p:sldIdLst>
    <p:sldId id="257" r:id="rId4"/>
    <p:sldId id="258" r:id="rId5"/>
    <p:sldId id="261" r:id="rId6"/>
    <p:sldId id="273" r:id="rId7"/>
    <p:sldId id="277" r:id="rId8"/>
    <p:sldId id="270" r:id="rId9"/>
    <p:sldId id="269" r:id="rId10"/>
    <p:sldId id="268" r:id="rId11"/>
    <p:sldId id="283" r:id="rId12"/>
    <p:sldId id="271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Rabiohea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egoe UI Light" panose="020B0502040204020203" pitchFamily="34" charset="0"/>
      <p:regular r:id="rId22"/>
      <p:italic r:id="rId23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5BC5"/>
    <a:srgbClr val="B696DA"/>
    <a:srgbClr val="F37DCE"/>
    <a:srgbClr val="DC5714"/>
    <a:srgbClr val="C62E2A"/>
    <a:srgbClr val="93D1FF"/>
    <a:srgbClr val="0072C5"/>
    <a:srgbClr val="0594FF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52413" y="180975"/>
            <a:ext cx="7519988" cy="42306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promise – What our products deliver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Brand promise</a:t>
            </a:r>
          </a:p>
          <a:p>
            <a:pPr marL="0" indent="0" algn="l">
              <a:buNone/>
            </a:pPr>
            <a:r>
              <a:rPr lang="en-US" i="1" dirty="0" smtClean="0"/>
              <a:t>‘Plantronics delivers audio solutions that allow you </a:t>
            </a:r>
            <a:br>
              <a:rPr lang="en-US" i="1" dirty="0" smtClean="0"/>
            </a:br>
            <a:r>
              <a:rPr lang="en-US" i="1" dirty="0" smtClean="0"/>
              <a:t>to simply communicate’</a:t>
            </a:r>
          </a:p>
          <a:p>
            <a:endParaRPr lang="en-US" dirty="0" smtClean="0"/>
          </a:p>
          <a:p>
            <a:r>
              <a:rPr lang="en-US" dirty="0" smtClean="0"/>
              <a:t>Our promise is expressed through our products in the </a:t>
            </a:r>
            <a:br>
              <a:rPr lang="en-US" dirty="0" smtClean="0"/>
            </a:br>
            <a:r>
              <a:rPr lang="en-US" dirty="0" smtClean="0"/>
              <a:t>following ways:</a:t>
            </a:r>
          </a:p>
          <a:p>
            <a:pPr lvl="1"/>
            <a:r>
              <a:rPr lang="en-US" dirty="0" smtClean="0"/>
              <a:t>Now you can focus on the task at hand without being distracted </a:t>
            </a:r>
            <a:br>
              <a:rPr lang="en-US" dirty="0" smtClean="0"/>
            </a:br>
            <a:r>
              <a:rPr lang="en-US" dirty="0" smtClean="0"/>
              <a:t>by complicated technology</a:t>
            </a:r>
          </a:p>
          <a:p>
            <a:pPr lvl="1"/>
            <a:r>
              <a:rPr lang="en-US" dirty="0" smtClean="0"/>
              <a:t>Hear and be heard with complete clarity</a:t>
            </a:r>
          </a:p>
          <a:p>
            <a:pPr lvl="1"/>
            <a:r>
              <a:rPr lang="en-US" dirty="0" smtClean="0"/>
              <a:t>Our products deliver nothing less than clear, effortless sound</a:t>
            </a:r>
          </a:p>
          <a:p>
            <a:pPr lvl="1"/>
            <a:r>
              <a:rPr lang="en-US" dirty="0" smtClean="0"/>
              <a:t>Intuitive technology that connects people, every time, without fail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Be good if the above 4 sub-points could be conveyed more simply in diagrammatic form or an animation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A44DF-E707-4895-950E-464C92D4BF2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4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dynamics of the office workplace are constantly evolving; an average of only half of total respondents (UK 47.7%; Germany 51.4%; France 51.3%) reported they still worked in the office five days during an average work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AD818-E004-4018-A23A-D2A0B5DC9FAA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4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/>
              <a:t>Survey:</a:t>
            </a:r>
            <a:br>
              <a:rPr lang="en-GB" sz="1600" dirty="0" smtClean="0"/>
            </a:br>
            <a:r>
              <a:rPr lang="en-GB" sz="1600" dirty="0" smtClean="0"/>
              <a:t>- Organisations with 250</a:t>
            </a:r>
            <a:r>
              <a:rPr lang="en-GB" sz="1600" smtClean="0"/>
              <a:t>+ employees /  </a:t>
            </a:r>
            <a:r>
              <a:rPr lang="en-GB" sz="1600" dirty="0" smtClean="0"/>
              <a:t>UK / FR </a:t>
            </a:r>
            <a:r>
              <a:rPr lang="en-GB" sz="1600" smtClean="0"/>
              <a:t>/ DE / 1,000 </a:t>
            </a:r>
            <a:r>
              <a:rPr lang="en-GB" sz="1600" dirty="0" smtClean="0"/>
              <a:t>people in each region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 smtClean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noise has an adverse effect on office workers and the quality of their work (UK 90%; Germany 97%; France 94%) Combined</a:t>
            </a:r>
            <a:r>
              <a:rPr lang="en-GB" sz="16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93%</a:t>
            </a:r>
            <a:endParaRPr lang="en-GB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b="0" u="none" dirty="0" smtClean="0"/>
              <a:t>Company has taken no action to address noise issues or the actions had failed </a:t>
            </a: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(UK 83%; Germany 72%; France 66%) Combined</a:t>
            </a:r>
            <a:r>
              <a:rPr lang="en-GB" sz="16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74%</a:t>
            </a:r>
            <a:endParaRPr lang="en-GB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b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 to music </a:t>
            </a:r>
            <a:r>
              <a:rPr lang="en-GB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(UK 48%; Germany 67%; France 67%) Combined = 61%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AD818-E004-4018-A23A-D2A0B5DC9FAA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14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66700" y="177800"/>
            <a:ext cx="7396163" cy="4160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0" lvl="1" defTabSz="8973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/>
              <a:t>Plantronics has offices in more than 20 countries</a:t>
            </a:r>
          </a:p>
          <a:p>
            <a:pPr marL="0" lvl="1" defTabSz="8973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/>
              <a:t>A comprehensive two year warranty on our professional headsets and audio devices</a:t>
            </a:r>
          </a:p>
          <a:p>
            <a:endParaRPr lang="en-GB" dirty="0" smtClean="0"/>
          </a:p>
          <a:p>
            <a:endParaRPr lang="en-GB" b="1" noProof="0" dirty="0" smtClean="0"/>
          </a:p>
          <a:p>
            <a:r>
              <a:rPr lang="en-GB" b="1" noProof="0" dirty="0" smtClean="0"/>
              <a:t>But equally YOU value…</a:t>
            </a:r>
          </a:p>
          <a:p>
            <a:pPr marL="626241" lvl="1"/>
            <a:r>
              <a:rPr lang="en-GB" sz="2200" dirty="0"/>
              <a:t>Local support</a:t>
            </a:r>
          </a:p>
          <a:p>
            <a:pPr marL="626241" lvl="1"/>
            <a:r>
              <a:rPr lang="en-GB" sz="2200" dirty="0"/>
              <a:t>Channel choice &amp; recommendations</a:t>
            </a:r>
          </a:p>
          <a:p>
            <a:pPr marL="626241" lvl="1"/>
            <a:r>
              <a:rPr lang="en-GB" sz="2200" dirty="0"/>
              <a:t>Local invoicing in multiple currencies</a:t>
            </a:r>
          </a:p>
          <a:p>
            <a:pPr marL="626241" lvl="1"/>
            <a:r>
              <a:rPr lang="en-GB" sz="2200" dirty="0"/>
              <a:t>Compatibility with multiple platforms</a:t>
            </a:r>
          </a:p>
          <a:p>
            <a:pPr marL="168244" lvl="1"/>
            <a:endParaRPr lang="en-GB" sz="2200" dirty="0"/>
          </a:p>
          <a:p>
            <a:pPr marL="168244" lvl="1" defTabSz="8973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>
                <a:solidFill>
                  <a:schemeClr val="tx2"/>
                </a:solidFill>
                <a:latin typeface="Calibri" pitchFamily="34" charset="0"/>
              </a:rPr>
              <a:t>YOU</a:t>
            </a:r>
            <a:r>
              <a:rPr lang="en-GB" sz="2400" dirty="0">
                <a:solidFill>
                  <a:schemeClr val="tx2"/>
                </a:solidFill>
                <a:latin typeface="Calibri" pitchFamily="34" charset="0"/>
              </a:rPr>
              <a:t> can rely upon Plantronics for:</a:t>
            </a:r>
          </a:p>
          <a:p>
            <a:pPr marL="168244" lvl="1"/>
            <a:endParaRPr lang="en-GB" sz="2200" dirty="0"/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r>
              <a:rPr lang="en-US" sz="2000" dirty="0"/>
              <a:t>Dedicated Global Account Management</a:t>
            </a:r>
          </a:p>
          <a:p>
            <a:pPr lvl="2" eaLnBrk="0" hangingPunct="0"/>
            <a:r>
              <a:rPr lang="en-US" dirty="0" smtClean="0"/>
              <a:t>Assist implementing global policies and standards at local level </a:t>
            </a:r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r>
              <a:rPr lang="en-US" sz="2000" dirty="0"/>
              <a:t>Global Procurement </a:t>
            </a:r>
          </a:p>
          <a:p>
            <a:pPr lvl="2" eaLnBrk="0" hangingPunct="0"/>
            <a:r>
              <a:rPr lang="en-US" dirty="0" smtClean="0"/>
              <a:t>We cover the world through a network of local, pan-regional and global partners</a:t>
            </a:r>
          </a:p>
          <a:p>
            <a:pPr lvl="2" eaLnBrk="0" hangingPunct="0"/>
            <a:r>
              <a:rPr lang="en-US" dirty="0" smtClean="0"/>
              <a:t>We advise on Distribution &amp; Pricing models </a:t>
            </a:r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r>
              <a:rPr lang="en-US" sz="2000" dirty="0"/>
              <a:t>Global Service &amp; Support</a:t>
            </a:r>
          </a:p>
          <a:p>
            <a:pPr lvl="2" eaLnBrk="0" hangingPunct="0"/>
            <a:r>
              <a:rPr lang="en-US" dirty="0" smtClean="0"/>
              <a:t>5 technical assistance &amp; warranty centers providing worldwide in-country service </a:t>
            </a:r>
          </a:p>
          <a:p>
            <a:pPr lvl="2" eaLnBrk="0" hangingPunct="0"/>
            <a:r>
              <a:rPr lang="en-US" dirty="0" smtClean="0"/>
              <a:t>Premium Maintenance Contracts </a:t>
            </a:r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r>
              <a:rPr lang="en-US" sz="2000" dirty="0"/>
              <a:t>Global Partnership</a:t>
            </a:r>
          </a:p>
          <a:p>
            <a:pPr lvl="2" eaLnBrk="0" hangingPunct="0"/>
            <a:r>
              <a:rPr lang="en-US" dirty="0" smtClean="0"/>
              <a:t>Review programmes</a:t>
            </a:r>
          </a:p>
          <a:p>
            <a:pPr lvl="3" eaLnBrk="0" hangingPunct="0"/>
            <a:r>
              <a:rPr lang="en-US" dirty="0" smtClean="0"/>
              <a:t>Account Management</a:t>
            </a:r>
          </a:p>
          <a:p>
            <a:pPr lvl="3" eaLnBrk="0" hangingPunct="0"/>
            <a:r>
              <a:rPr lang="en-US" dirty="0" smtClean="0"/>
              <a:t>Product Performance &amp; Lifecycle Management</a:t>
            </a:r>
          </a:p>
          <a:p>
            <a:pPr marL="227441" indent="-227441" eaLnBrk="0" hangingPunct="0">
              <a:buClr>
                <a:schemeClr val="accent2"/>
              </a:buClr>
              <a:buChar char="•"/>
            </a:pPr>
            <a:endParaRPr lang="en-US" sz="2000" dirty="0"/>
          </a:p>
          <a:p>
            <a:pPr marL="168244" lvl="1"/>
            <a:endParaRPr lang="en-GB" sz="2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A44DF-E707-4895-950E-464C92D4BF2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4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9017" y="325001"/>
            <a:ext cx="10972800" cy="89876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3253" y="1518093"/>
            <a:ext cx="10968567" cy="4343400"/>
          </a:xfrm>
          <a:prstGeom prst="rect">
            <a:avLst/>
          </a:prstGeom>
        </p:spPr>
        <p:txBody>
          <a:bodyPr vert="horz"/>
          <a:lstStyle>
            <a:lvl1pPr marL="219451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2133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  <a:lvl2pPr marL="463284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867" b="0" i="0">
                <a:solidFill>
                  <a:srgbClr val="404040"/>
                </a:solidFill>
                <a:latin typeface="Calibri Light"/>
                <a:cs typeface="Calibri Light"/>
              </a:defRPr>
            </a:lvl2pPr>
            <a:lvl3pPr marL="670543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600" b="0" i="0">
                <a:solidFill>
                  <a:srgbClr val="404040"/>
                </a:solidFill>
                <a:latin typeface="Calibri Light"/>
                <a:cs typeface="Calibri Light"/>
              </a:defRPr>
            </a:lvl3pPr>
            <a:lvl4pPr marL="877802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4pPr>
            <a:lvl5pPr marL="1072869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67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64798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9017" y="325001"/>
            <a:ext cx="10972800" cy="89876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3253" y="1518093"/>
            <a:ext cx="10968567" cy="4343400"/>
          </a:xfrm>
          <a:prstGeom prst="rect">
            <a:avLst/>
          </a:prstGeom>
        </p:spPr>
        <p:txBody>
          <a:bodyPr vert="horz"/>
          <a:lstStyle>
            <a:lvl1pPr marL="219451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2133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  <a:lvl2pPr marL="463284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867" b="0" i="0">
                <a:solidFill>
                  <a:srgbClr val="404040"/>
                </a:solidFill>
                <a:latin typeface="Calibri Light"/>
                <a:cs typeface="Calibri Light"/>
              </a:defRPr>
            </a:lvl2pPr>
            <a:lvl3pPr marL="670543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600" b="0" i="0">
                <a:solidFill>
                  <a:srgbClr val="404040"/>
                </a:solidFill>
                <a:latin typeface="Calibri Light"/>
                <a:cs typeface="Calibri Light"/>
              </a:defRPr>
            </a:lvl3pPr>
            <a:lvl4pPr marL="877802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4pPr>
            <a:lvl5pPr marL="1072869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0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1303334" y="6516626"/>
            <a:ext cx="345017" cy="2889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9A64E-4213-498C-8065-3501AA0293F6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3" name="Date Placeholder 8"/>
          <p:cNvSpPr>
            <a:spLocks noGrp="1"/>
          </p:cNvSpPr>
          <p:nvPr>
            <p:ph type="dt" sz="half" idx="2"/>
          </p:nvPr>
        </p:nvSpPr>
        <p:spPr>
          <a:xfrm>
            <a:off x="10392829" y="6534196"/>
            <a:ext cx="10585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bg2"/>
                </a:solidFill>
                <a:latin typeface="Calibri" pitchFamily="34" charset="0"/>
                <a:ea typeface="+mn-ea"/>
                <a:cs typeface="+mn-cs"/>
                <a:sym typeface="Arial" charset="0"/>
              </a:defRPr>
            </a:lvl1pPr>
          </a:lstStyle>
          <a:p>
            <a:fld id="{5A42A139-1C20-4BF5-AC9A-DA361E6ADBD5}" type="datetime1">
              <a:rPr lang="en-US" smtClean="0"/>
              <a:pPr/>
              <a:t>6/8/2015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53097" y="6537961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52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99017" y="952175"/>
            <a:ext cx="6027560" cy="23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938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46853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-1"/>
            <a:ext cx="6186311" cy="6468535"/>
          </a:xfrm>
          <a:prstGeom prst="rect">
            <a:avLst/>
          </a:prstGeom>
          <a:gradFill>
            <a:gsLst>
              <a:gs pos="0">
                <a:schemeClr val="bg1">
                  <a:alpha val="72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99017" y="952175"/>
            <a:ext cx="6027560" cy="2355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3447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256777" y="648973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6" name="Picture 5" descr="plt_logo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772" y="3015893"/>
            <a:ext cx="4267200" cy="54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2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9017" y="325001"/>
            <a:ext cx="10972800" cy="89876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3253" y="1518093"/>
            <a:ext cx="10968567" cy="4343400"/>
          </a:xfrm>
          <a:prstGeom prst="rect">
            <a:avLst/>
          </a:prstGeom>
        </p:spPr>
        <p:txBody>
          <a:bodyPr vert="horz"/>
          <a:lstStyle>
            <a:lvl1pPr marL="219451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2133" b="0" i="0">
                <a:solidFill>
                  <a:srgbClr val="404040"/>
                </a:solidFill>
                <a:latin typeface="Calibri Light"/>
                <a:cs typeface="Calibri Light"/>
              </a:defRPr>
            </a:lvl1pPr>
            <a:lvl2pPr marL="463284" indent="-219451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867" b="0" i="0">
                <a:solidFill>
                  <a:srgbClr val="404040"/>
                </a:solidFill>
                <a:latin typeface="Calibri Light"/>
                <a:cs typeface="Calibri Light"/>
              </a:defRPr>
            </a:lvl2pPr>
            <a:lvl3pPr marL="670543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600" b="0" i="0">
                <a:solidFill>
                  <a:srgbClr val="404040"/>
                </a:solidFill>
                <a:latin typeface="Calibri Light"/>
                <a:cs typeface="Calibri Light"/>
              </a:defRPr>
            </a:lvl3pPr>
            <a:lvl4pPr marL="877802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4pPr>
            <a:lvl5pPr marL="1072869" indent="-182875">
              <a:lnSpc>
                <a:spcPct val="110000"/>
              </a:lnSpc>
              <a:buClr>
                <a:srgbClr val="D63E29"/>
              </a:buClr>
              <a:buSzPct val="70000"/>
              <a:buFont typeface="Lucida Grande"/>
              <a:buChar char="&gt;"/>
              <a:defRPr sz="1333" b="0" i="0">
                <a:solidFill>
                  <a:srgbClr val="404040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9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6933" y="-12700"/>
            <a:ext cx="12275764" cy="6890888"/>
            <a:chOff x="-12700" y="-12700"/>
            <a:chExt cx="9258300" cy="51773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harpenSoften amount="-5000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1" y="0"/>
              <a:ext cx="9203268" cy="5143500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  <a:headEnd/>
              <a:tailEnd/>
            </a:ln>
            <a:effectLst/>
            <a:scene3d>
              <a:camera prst="orthographicFront"/>
              <a:lightRig rig="glow" dir="t">
                <a:rot lat="0" lon="0" rev="16200000"/>
              </a:lightRig>
            </a:scene3d>
            <a:sp3d/>
          </p:spPr>
        </p:pic>
        <p:sp>
          <p:nvSpPr>
            <p:cNvPr id="4" name="Rectangle 3"/>
            <p:cNvSpPr/>
            <p:nvPr/>
          </p:nvSpPr>
          <p:spPr bwMode="ltGray">
            <a:xfrm rot="16200000" flipV="1">
              <a:off x="2027767" y="-2053167"/>
              <a:ext cx="5177366" cy="9258300"/>
            </a:xfrm>
            <a:prstGeom prst="rect">
              <a:avLst/>
            </a:prstGeom>
            <a:gradFill flip="none" rotWithShape="1">
              <a:gsLst>
                <a:gs pos="0">
                  <a:srgbClr val="1B1D0F">
                    <a:alpha val="37000"/>
                  </a:srgbClr>
                </a:gs>
                <a:gs pos="50000">
                  <a:schemeClr val="bg1">
                    <a:alpha val="0"/>
                  </a:schemeClr>
                </a:gs>
                <a:gs pos="100000">
                  <a:srgbClr val="1B1D0F">
                    <a:alpha val="11000"/>
                  </a:srgbClr>
                </a:gs>
              </a:gsLst>
              <a:lin ang="16200000" scaled="0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2124" tIns="41061" rIns="82124" bIns="41061" rtlCol="0" anchor="ctr">
              <a:noAutofit/>
            </a:bodyPr>
            <a:lstStyle/>
            <a:p>
              <a:pPr algn="ctr" defTabSz="914377">
                <a:lnSpc>
                  <a:spcPct val="90000"/>
                </a:lnSpc>
                <a:spcBef>
                  <a:spcPts val="600"/>
                </a:spcBef>
              </a:pPr>
              <a:endParaRPr lang="en-US" sz="1800" dirty="0" smtClean="0">
                <a:solidFill>
                  <a:prstClr val="black"/>
                </a:solidFill>
              </a:endParaRPr>
            </a:p>
          </p:txBody>
        </p:sp>
      </p:grpSp>
      <p:pic>
        <p:nvPicPr>
          <p:cNvPr id="5" name="Picture 4" descr="http://connectedpr.com/plantronics/files/2011/01/PLT_logo_PMS294_5w.png"/>
          <p:cNvPicPr>
            <a:picLocks noChangeAspect="1" noChangeArrowheads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7581" y="6540902"/>
            <a:ext cx="1832976" cy="177799"/>
          </a:xfrm>
          <a:prstGeom prst="rect">
            <a:avLst/>
          </a:prstGeom>
          <a:noFill/>
          <a:effectLst>
            <a:outerShdw blurRad="41275" dir="2700000" algn="tl" rotWithShape="0">
              <a:srgbClr val="000000">
                <a:alpha val="9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93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or_tile_texture_16x9_150dpi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" y="0"/>
            <a:ext cx="12189872" cy="6487584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9017" y="5031385"/>
            <a:ext cx="10993059" cy="1392767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accent6">
                    <a:lumMod val="50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accent5">
                    <a:lumMod val="60000"/>
                    <a:lumOff val="40000"/>
                  </a:schemeClr>
                </a:solidFill>
              </a:defRPr>
            </a:lvl2pPr>
            <a:lvl3pPr marL="1219170" indent="0">
              <a:buNone/>
              <a:defRPr sz="2667">
                <a:solidFill>
                  <a:schemeClr val="accent5">
                    <a:lumMod val="60000"/>
                    <a:lumOff val="40000"/>
                  </a:schemeClr>
                </a:solidFill>
              </a:defRPr>
            </a:lvl3pPr>
            <a:lvl4pPr marL="1828754" indent="0">
              <a:buNone/>
              <a:defRPr sz="2667">
                <a:solidFill>
                  <a:schemeClr val="accent5">
                    <a:lumMod val="60000"/>
                    <a:lumOff val="40000"/>
                  </a:schemeClr>
                </a:solidFill>
              </a:defRPr>
            </a:lvl4pPr>
            <a:lvl5pPr marL="2438339" indent="0">
              <a:buNone/>
              <a:defRPr sz="2667">
                <a:solidFill>
                  <a:schemeClr val="accent5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Date, Year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9018" y="3310167"/>
            <a:ext cx="10993967" cy="1449916"/>
          </a:xfrm>
          <a:prstGeom prst="rect">
            <a:avLst/>
          </a:prstGeom>
        </p:spPr>
        <p:txBody>
          <a:bodyPr vert="horz" anchor="b"/>
          <a:lstStyle>
            <a:lvl1pPr marL="0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1pPr>
            <a:lvl2pPr marL="609585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2pPr>
            <a:lvl3pPr marL="1219170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3pPr>
            <a:lvl4pPr marL="1828754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4pPr>
            <a:lvl5pPr marL="2438339" indent="0">
              <a:spcBef>
                <a:spcPts val="0"/>
              </a:spcBef>
              <a:buFontTx/>
              <a:buNone/>
              <a:defRPr sz="4267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Presenting our Story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997373" y="6474170"/>
            <a:ext cx="58502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accent6">
                    <a:lumMod val="90000"/>
                  </a:schemeClr>
                </a:solidFill>
              </a:defRPr>
            </a:lvl1pPr>
          </a:lstStyle>
          <a:p>
            <a:pPr defTabSz="609585"/>
            <a:fld id="{A608AA57-48A1-7743-9DE3-E472877549D6}" type="slidenum">
              <a:rPr lang="en-US" smtClean="0">
                <a:solidFill>
                  <a:srgbClr val="CFD3D7">
                    <a:lumMod val="90000"/>
                  </a:srgbClr>
                </a:solidFill>
              </a:rPr>
              <a:pPr defTabSz="609585"/>
              <a:t>‹Nº›</a:t>
            </a:fld>
            <a:endParaRPr lang="en-US" dirty="0">
              <a:solidFill>
                <a:srgbClr val="CFD3D7">
                  <a:lumMod val="90000"/>
                </a:srgbClr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118879" y="6474170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GB" smtClean="0">
                <a:solidFill>
                  <a:prstClr val="white">
                    <a:lumMod val="65000"/>
                  </a:prstClr>
                </a:solidFill>
              </a:rPr>
              <a:t>© Plantronics 2015. All Rights Reserved.</a:t>
            </a:r>
            <a:endParaRPr lang="en-US" dirty="0" smtClean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469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340" y="1062639"/>
            <a:ext cx="11062760" cy="4800600"/>
          </a:xfrm>
          <a:prstGeom prst="rect">
            <a:avLst/>
          </a:prstGeom>
        </p:spPr>
        <p:txBody>
          <a:bodyPr/>
          <a:lstStyle>
            <a:lvl1pPr marL="166684" indent="-166684">
              <a:buClr>
                <a:schemeClr val="accent2"/>
              </a:buClr>
              <a:buFont typeface="Arial" pitchFamily="34" charset="0"/>
              <a:buChar char="•"/>
              <a:defRPr b="0">
                <a:solidFill>
                  <a:schemeClr val="tx2"/>
                </a:solidFill>
              </a:defRPr>
            </a:lvl1pPr>
            <a:lvl2pPr marL="344479" indent="-177796">
              <a:buClr>
                <a:schemeClr val="accent2"/>
              </a:buClr>
              <a:buFont typeface="Calibri" pitchFamily="34" charset="0"/>
              <a:buChar char="–"/>
              <a:defRPr>
                <a:solidFill>
                  <a:schemeClr val="tx2"/>
                </a:solidFill>
              </a:defRPr>
            </a:lvl2pPr>
            <a:lvl3pPr marL="569899" indent="-166684">
              <a:buClr>
                <a:schemeClr val="accent2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</a:defRPr>
            </a:lvl3pPr>
            <a:lvl4pPr marL="795319" indent="-166684">
              <a:buClr>
                <a:schemeClr val="accent2"/>
              </a:buClr>
              <a:buFont typeface="Calibri" pitchFamily="34" charset="0"/>
              <a:buChar char="–"/>
              <a:defRPr>
                <a:solidFill>
                  <a:schemeClr val="tx2"/>
                </a:solidFill>
              </a:defRPr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46417" y="96825"/>
            <a:ext cx="11043155" cy="710001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95000"/>
              </a:lnSpc>
              <a:defRPr sz="2200">
                <a:solidFill>
                  <a:srgbClr val="00336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2"/>
          </p:nvPr>
        </p:nvSpPr>
        <p:spPr>
          <a:xfrm>
            <a:off x="10392829" y="6534196"/>
            <a:ext cx="10585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smtClean="0">
                <a:solidFill>
                  <a:schemeClr val="bg2"/>
                </a:solidFill>
                <a:latin typeface="Calibri" pitchFamily="34" charset="0"/>
                <a:ea typeface="+mn-ea"/>
                <a:cs typeface="+mn-cs"/>
                <a:sym typeface="Arial" charset="0"/>
              </a:defRPr>
            </a:lvl1pPr>
          </a:lstStyle>
          <a:p>
            <a:pPr defTabSz="609585"/>
            <a:fld id="{B9E99AB5-F903-456F-97AC-0E95E9109B80}" type="datetime1">
              <a:rPr lang="en-GB" smtClean="0">
                <a:solidFill>
                  <a:srgbClr val="EEECE1"/>
                </a:solidFill>
              </a:rPr>
              <a:pPr defTabSz="609585"/>
              <a:t>08/06/2015</a:t>
            </a:fld>
            <a:endParaRPr lang="en-GB" dirty="0">
              <a:solidFill>
                <a:srgbClr val="EEECE1"/>
              </a:solidFill>
            </a:endParaRPr>
          </a:p>
        </p:txBody>
      </p:sp>
      <p:sp>
        <p:nvSpPr>
          <p:cNvPr id="9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303336" y="6516626"/>
            <a:ext cx="345017" cy="288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81" tIns="32140" rIns="64281" bIns="3214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/>
                </a:solidFill>
                <a:latin typeface="Calibri" pitchFamily="34" charset="0"/>
                <a:cs typeface="Arial" charset="0"/>
                <a:sym typeface="Arial" charset="0"/>
              </a:defRPr>
            </a:lvl1pPr>
          </a:lstStyle>
          <a:p>
            <a:pPr defTabSz="609585">
              <a:defRPr/>
            </a:pPr>
            <a:fld id="{F0A58345-3696-40EF-9BBB-4C6A70B370C0}" type="slidenum">
              <a:rPr lang="en-US" smtClean="0">
                <a:solidFill>
                  <a:srgbClr val="EEECE1"/>
                </a:solidFill>
              </a:rPr>
              <a:pPr defTabSz="609585">
                <a:defRPr/>
              </a:pPr>
              <a:t>‹Nº›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1302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6648" y="113986"/>
            <a:ext cx="10972800" cy="89876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5A677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6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0.jpe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833299"/>
            <a:ext cx="12192000" cy="1024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6" name="Picture 5" descr="03-Flowline-Left-043014.jpg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62580"/>
            <a:ext cx="12192000" cy="4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4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1" r:id="rId3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sz="3867" kern="1200">
          <a:solidFill>
            <a:srgbClr val="182D5D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933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3-Flowline-Left-043014.jpg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62580"/>
            <a:ext cx="12192000" cy="4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3" r:id="rId8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sz="3867" kern="1200">
          <a:solidFill>
            <a:srgbClr val="182D5D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933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Ricardo.Alonso@Plantronics.com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71918" y="862312"/>
            <a:ext cx="7461504" cy="1590898"/>
          </a:xfrm>
        </p:spPr>
        <p:txBody>
          <a:bodyPr/>
          <a:lstStyle/>
          <a:p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en-GB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Importancia</a:t>
            </a:r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</a:t>
            </a:r>
            <a:r>
              <a:rPr lang="en-GB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voz</a:t>
            </a:r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</a:t>
            </a:r>
            <a:r>
              <a:rPr lang="en-GB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espacios</a:t>
            </a:r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GB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trabajo</a:t>
            </a:r>
            <a:endParaRPr lang="es-E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3" y="6264194"/>
            <a:ext cx="2459673" cy="3181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177" y="4273621"/>
            <a:ext cx="6424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Ricardo Alonso B. de </a:t>
            </a:r>
            <a:r>
              <a:rPr lang="en-GB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Bengoa</a:t>
            </a:r>
            <a:endParaRPr lang="en-GB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Global International Accounts Manager – Spain</a:t>
            </a:r>
          </a:p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Ricardo.Alonso@Plantronics.com</a:t>
            </a:r>
            <a:endParaRPr lang="en-GB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Elsewhere space: 616.372.787</a:t>
            </a:r>
          </a:p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Office Space: 91.290.11.31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8287" y="1482290"/>
            <a:ext cx="649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  <a:endParaRPr lang="es-E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5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24102" y="1061820"/>
            <a:ext cx="5339700" cy="3623196"/>
          </a:xfrm>
        </p:spPr>
        <p:txBody>
          <a:bodyPr/>
          <a:lstStyle/>
          <a:p>
            <a:r>
              <a:rPr lang="en-GB" dirty="0" err="1" smtClean="0"/>
              <a:t>Haz</a:t>
            </a:r>
            <a:r>
              <a:rPr lang="en-GB" dirty="0" smtClean="0"/>
              <a:t> </a:t>
            </a:r>
            <a:r>
              <a:rPr lang="en-GB" dirty="0" err="1" smtClean="0"/>
              <a:t>que</a:t>
            </a:r>
            <a:r>
              <a:rPr lang="en-GB" dirty="0" smtClean="0"/>
              <a:t> la </a:t>
            </a:r>
            <a:r>
              <a:rPr lang="en-GB" dirty="0" err="1" smtClean="0"/>
              <a:t>experiencia</a:t>
            </a:r>
            <a:r>
              <a:rPr lang="en-GB" dirty="0" smtClean="0"/>
              <a:t> sea </a:t>
            </a:r>
            <a:r>
              <a:rPr lang="en-GB" dirty="0" err="1" smtClean="0"/>
              <a:t>inolvidable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6077316" y="0"/>
            <a:ext cx="6096000" cy="68580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3952" y="307548"/>
            <a:ext cx="610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HAZ QUE LA EXPERIENCIA SEA INOLVIDABLE</a:t>
            </a:r>
            <a:endParaRPr lang="es-ES" sz="2400" dirty="0">
              <a:solidFill>
                <a:schemeClr val="bg2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1205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599"/>
          <a:stretch/>
        </p:blipFill>
        <p:spPr>
          <a:xfrm>
            <a:off x="1033272" y="26204"/>
            <a:ext cx="9695540" cy="6383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5" y="94047"/>
            <a:ext cx="2082469" cy="6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10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03" y="1021156"/>
            <a:ext cx="7607877" cy="506874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111875" y="538307"/>
            <a:ext cx="3746893" cy="561560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875" y="546418"/>
            <a:ext cx="3746893" cy="116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111875" y="1810512"/>
            <a:ext cx="3591445" cy="4434840"/>
          </a:xfrm>
          <a:prstGeom prst="rect">
            <a:avLst/>
          </a:prstGeom>
        </p:spPr>
        <p:txBody>
          <a:bodyPr vert="horz"/>
          <a:lstStyle>
            <a:lvl1pPr marL="16459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6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1pPr>
            <a:lvl2pPr marL="34747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4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2pPr>
            <a:lvl3pPr marL="502920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2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3pPr>
            <a:lvl4pPr marL="658368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4pPr>
            <a:lvl5pPr marL="804672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Cancelación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Activa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(ANC) –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Silencio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absoluto</a:t>
            </a:r>
            <a:endParaRPr lang="en-GB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Smart Sensor Technology para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coordinación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absoluta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con el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endParaRPr lang="en-GB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Conectividad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Multipunto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Varios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Dispositivos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al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mismo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tiempo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*PC,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Fijo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Movil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Sonido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HD–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Aumenta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la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calidad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tus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llamadas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al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máximo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Tecnología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IQ –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Volumen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aut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1867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11875" y="765090"/>
            <a:ext cx="3903269" cy="65919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Cómo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cambiamos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tu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8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entorno</a:t>
            </a: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?..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5" y="158055"/>
            <a:ext cx="2082469" cy="6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77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ntronics_pptslide4.jpg"/>
          <p:cNvPicPr>
            <a:picLocks noChangeAspect="1"/>
          </p:cNvPicPr>
          <p:nvPr/>
        </p:nvPicPr>
        <p:blipFill rotWithShape="1">
          <a:blip r:embed="rId3"/>
          <a:srcRect t="14933" b="16934"/>
          <a:stretch/>
        </p:blipFill>
        <p:spPr>
          <a:xfrm>
            <a:off x="0" y="0"/>
            <a:ext cx="12185248" cy="6528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5349240"/>
            <a:ext cx="911656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SMARTER WORKING: </a:t>
            </a:r>
            <a:r>
              <a:rPr lang="en-GB" sz="3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Tú</a:t>
            </a:r>
            <a:r>
              <a:rPr lang="en-GB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en-GB" sz="3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liges</a:t>
            </a:r>
            <a:r>
              <a:rPr lang="en-GB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en-GB" sz="3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ónde</a:t>
            </a:r>
            <a:r>
              <a:rPr lang="en-GB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6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 </a:t>
            </a:r>
            <a:r>
              <a:rPr lang="en-GB" sz="3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GB" sz="36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ómo</a:t>
            </a:r>
            <a:endParaRPr lang="es-E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90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15"/>
            <a:ext cx="12192000" cy="64531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7090" y="638891"/>
            <a:ext cx="4346309" cy="350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7090" y="638891"/>
            <a:ext cx="4346309" cy="1213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928419" y="876095"/>
            <a:ext cx="3903269" cy="1046004"/>
          </a:xfrm>
        </p:spPr>
        <p:txBody>
          <a:bodyPr/>
          <a:lstStyle/>
          <a:p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Smarter Working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cambiar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la forma de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trabajar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las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personas</a:t>
            </a:r>
            <a:b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855242" y="2825496"/>
            <a:ext cx="3829609" cy="1314670"/>
          </a:xfrm>
          <a:prstGeom prst="rect">
            <a:avLst/>
          </a:prstGeom>
        </p:spPr>
        <p:txBody>
          <a:bodyPr vert="horz"/>
          <a:lstStyle>
            <a:lvl1pPr marL="16459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6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1pPr>
            <a:lvl2pPr marL="34747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4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2pPr>
            <a:lvl3pPr marL="502920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2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3pPr>
            <a:lvl4pPr marL="658368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4pPr>
            <a:lvl5pPr marL="804672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Nuevo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estilo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oficinas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abierto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situación</a:t>
            </a:r>
            <a:endParaRPr lang="en-GB" sz="2133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Trabajar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desde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cualquier</a:t>
            </a:r>
            <a:r>
              <a:rPr lang="en-GB" sz="2133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133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sitio</a:t>
            </a:r>
            <a:endParaRPr lang="en-GB" sz="1867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1867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33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26" y="-73152"/>
            <a:ext cx="6303074" cy="36402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26" y="3468496"/>
            <a:ext cx="6303074" cy="3389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88926" cy="3648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497"/>
            <a:ext cx="5888926" cy="33895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2423160"/>
            <a:ext cx="3072479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CONCENTRACIÓN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19521" y="5891656"/>
            <a:ext cx="3072479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CONTEMPLACIÓN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841265"/>
            <a:ext cx="3072479" cy="461665"/>
          </a:xfrm>
          <a:prstGeom prst="rect">
            <a:avLst/>
          </a:prstGeom>
          <a:solidFill>
            <a:srgbClr val="DC5714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COMUNICACIÓN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19521" y="2423160"/>
            <a:ext cx="3072479" cy="461665"/>
          </a:xfrm>
          <a:prstGeom prst="rect">
            <a:avLst/>
          </a:prstGeom>
          <a:solidFill>
            <a:srgbClr val="8D5BC5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COLABORACIÓN</a:t>
            </a:r>
            <a:endParaRPr lang="es-ES" sz="2400" dirty="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54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1"/>
            <a:ext cx="12192001" cy="65137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7090" y="712786"/>
            <a:ext cx="4797941" cy="46730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7089" y="638891"/>
            <a:ext cx="4797942" cy="1507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928419" y="876096"/>
            <a:ext cx="3903269" cy="659195"/>
          </a:xfrm>
        </p:spPr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El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uido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impacto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886450" y="1621782"/>
            <a:ext cx="4608581" cy="1391744"/>
          </a:xfrm>
          <a:prstGeom prst="rect">
            <a:avLst/>
          </a:prstGeom>
        </p:spPr>
        <p:txBody>
          <a:bodyPr vert="horz"/>
          <a:lstStyle>
            <a:lvl1pPr marL="16459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6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1pPr>
            <a:lvl2pPr marL="347472" indent="-164592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4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2pPr>
            <a:lvl3pPr marL="502920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2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3pPr>
            <a:lvl4pPr marL="658368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4pPr>
            <a:lvl5pPr marL="804672" indent="-13716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D63E29"/>
              </a:buClr>
              <a:buFont typeface="Arial"/>
              <a:buChar char="•"/>
              <a:defRPr sz="1000" b="0" i="0" kern="1200">
                <a:solidFill>
                  <a:srgbClr val="404040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93% 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trabajadores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sufren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el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forma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diaria</a:t>
            </a:r>
            <a:endParaRPr lang="en-GB" sz="2000" b="1" u="sng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74% 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personas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encuestadas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dicen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sus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empresas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tomado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ninguna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acción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mitigar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los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problemas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soluciones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no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funcionado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endParaRPr lang="en-GB" sz="2000" b="1" u="sng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61% 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 los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trabajadores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oficina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escuchan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música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llevan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auriculares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para escaper de </a:t>
            </a:r>
            <a:r>
              <a:rPr lang="en-GB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ruido</a:t>
            </a:r>
            <a:r>
              <a:rPr lang="en-GB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1867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861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12446" y="1612901"/>
            <a:ext cx="2712807" cy="606416"/>
            <a:chOff x="188444" y="752079"/>
            <a:chExt cx="2712807" cy="489337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88444" y="752079"/>
              <a:ext cx="482273" cy="489337"/>
            </a:xfrm>
            <a:prstGeom prst="rect">
              <a:avLst/>
            </a:prstGeom>
            <a:solidFill>
              <a:srgbClr val="00A9E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670717" y="752079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s-ES_tradnl" sz="1050" b="1" dirty="0" smtClean="0">
                  <a:solidFill>
                    <a:srgbClr val="5A6771"/>
                  </a:solidFill>
                </a:rPr>
                <a:t>Fácil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de </a:t>
              </a:r>
              <a:r>
                <a:rPr lang="es-ES_tradnl" sz="1050" b="1" dirty="0" smtClean="0">
                  <a:solidFill>
                    <a:srgbClr val="5A6771"/>
                  </a:solidFill>
                </a:rPr>
                <a:t>usar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, Sistema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onlie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para registrar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productos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defectuosos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, 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Disponible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>
                  <a:solidFill>
                    <a:srgbClr val="5A6771"/>
                  </a:solidFill>
                </a:rPr>
                <a:t>24/7</a:t>
              </a:r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35" y="268343"/>
            <a:ext cx="10972800" cy="8987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450"/>
              </a:spcBef>
            </a:pPr>
            <a:r>
              <a:rPr lang="en-GB" sz="36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 </a:t>
            </a:r>
            <a:r>
              <a:rPr lang="en-GB" sz="36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Seguro</a:t>
            </a:r>
            <a:r>
              <a:rPr lang="en-GB" sz="36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GB" sz="36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Todo</a:t>
            </a:r>
            <a:r>
              <a:rPr lang="en-GB" sz="36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3600" dirty="0" err="1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Riesgo</a:t>
            </a:r>
            <a:r>
              <a:rPr lang="en-GB" sz="360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...</a:t>
            </a:r>
            <a:endParaRPr lang="en-GB" sz="3600" noProof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971597" y="2615201"/>
            <a:ext cx="753732" cy="300082"/>
          </a:xfrm>
          <a:prstGeom prst="rect">
            <a:avLst/>
          </a:prstGeom>
          <a:solidFill>
            <a:srgbClr val="BBBFC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defTabSz="457200"/>
            <a:r>
              <a:rPr lang="en-US" sz="1350" dirty="0">
                <a:solidFill>
                  <a:srgbClr val="5C6670">
                    <a:lumMod val="50000"/>
                  </a:srgbClr>
                </a:solidFill>
              </a:rPr>
              <a:t>German</a:t>
            </a:r>
            <a:endParaRPr lang="en-GB" sz="1350" dirty="0">
              <a:solidFill>
                <a:prstClr val="black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038179" y="3334299"/>
            <a:ext cx="621773" cy="300082"/>
          </a:xfrm>
          <a:prstGeom prst="rect">
            <a:avLst/>
          </a:prstGeom>
          <a:solidFill>
            <a:srgbClr val="BBBFC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defTabSz="457200"/>
            <a:r>
              <a:rPr lang="en-US" sz="1350" dirty="0">
                <a:solidFill>
                  <a:srgbClr val="5C6670">
                    <a:lumMod val="50000"/>
                  </a:srgbClr>
                </a:solidFill>
              </a:rPr>
              <a:t>Italian</a:t>
            </a:r>
            <a:endParaRPr lang="en-GB" sz="1350" dirty="0">
              <a:solidFill>
                <a:prstClr val="black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016080" y="4114392"/>
            <a:ext cx="663964" cy="300082"/>
          </a:xfrm>
          <a:prstGeom prst="rect">
            <a:avLst/>
          </a:prstGeom>
          <a:solidFill>
            <a:srgbClr val="BBBFC2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defTabSz="457200"/>
            <a:r>
              <a:rPr lang="en-US" sz="1350" dirty="0">
                <a:solidFill>
                  <a:srgbClr val="5C6670">
                    <a:lumMod val="50000"/>
                  </a:srgbClr>
                </a:solidFill>
              </a:rPr>
              <a:t>Danish</a:t>
            </a:r>
            <a:endParaRPr lang="en-GB" sz="1350" dirty="0">
              <a:solidFill>
                <a:prstClr val="black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12446" y="2408537"/>
            <a:ext cx="2712807" cy="606416"/>
            <a:chOff x="188444" y="1642219"/>
            <a:chExt cx="2712807" cy="489337"/>
          </a:xfrm>
        </p:grpSpPr>
        <p:sp>
          <p:nvSpPr>
            <p:cNvPr id="102" name="Rectangle 101"/>
            <p:cNvSpPr/>
            <p:nvPr/>
          </p:nvSpPr>
          <p:spPr bwMode="ltGray">
            <a:xfrm>
              <a:off x="670717" y="1642219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n-GB" sz="1050" b="1" dirty="0" err="1" smtClean="0">
                  <a:solidFill>
                    <a:srgbClr val="5A6771"/>
                  </a:solidFill>
                </a:rPr>
                <a:t>Remplazo</a:t>
              </a:r>
              <a:r>
                <a:rPr lang="en-GB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GB" sz="1050" b="1" dirty="0" err="1" smtClean="0">
                  <a:solidFill>
                    <a:srgbClr val="5A6771"/>
                  </a:solidFill>
                </a:rPr>
                <a:t>rapido</a:t>
              </a:r>
              <a:r>
                <a:rPr lang="en-GB" sz="1050" b="1" dirty="0" smtClean="0">
                  <a:solidFill>
                    <a:srgbClr val="5A6771"/>
                  </a:solidFill>
                </a:rPr>
                <a:t> de </a:t>
              </a:r>
              <a:r>
                <a:rPr lang="en-GB" sz="1050" b="1" dirty="0" err="1" smtClean="0">
                  <a:solidFill>
                    <a:srgbClr val="5A6771"/>
                  </a:solidFill>
                </a:rPr>
                <a:t>equipos</a:t>
              </a:r>
              <a:endParaRPr lang="en-GB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88444" y="1642219"/>
              <a:ext cx="482273" cy="489337"/>
            </a:xfrm>
            <a:prstGeom prst="rect">
              <a:avLst/>
            </a:prstGeom>
            <a:solidFill>
              <a:srgbClr val="E94F3D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12446" y="3204173"/>
            <a:ext cx="2712807" cy="606416"/>
            <a:chOff x="188444" y="2556725"/>
            <a:chExt cx="2712807" cy="489337"/>
          </a:xfrm>
        </p:grpSpPr>
        <p:sp>
          <p:nvSpPr>
            <p:cNvPr id="105" name="Rectangle 104"/>
            <p:cNvSpPr/>
            <p:nvPr/>
          </p:nvSpPr>
          <p:spPr bwMode="ltGray">
            <a:xfrm>
              <a:off x="670717" y="2556725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n-US" sz="1050" b="1" dirty="0" err="1" smtClean="0">
                  <a:solidFill>
                    <a:srgbClr val="5A6771"/>
                  </a:solidFill>
                </a:rPr>
                <a:t>Entrega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y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recogida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de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equipos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en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casa o la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officina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(Europa)</a:t>
              </a:r>
              <a:endParaRPr lang="en-GB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188444" y="2556725"/>
              <a:ext cx="482273" cy="489337"/>
            </a:xfrm>
            <a:prstGeom prst="rect">
              <a:avLst/>
            </a:prstGeom>
            <a:solidFill>
              <a:srgbClr val="BABF1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712446" y="3999809"/>
            <a:ext cx="2712807" cy="606416"/>
            <a:chOff x="188444" y="3328055"/>
            <a:chExt cx="2712807" cy="489337"/>
          </a:xfrm>
        </p:grpSpPr>
        <p:sp>
          <p:nvSpPr>
            <p:cNvPr id="108" name="Rectangle 107"/>
            <p:cNvSpPr/>
            <p:nvPr/>
          </p:nvSpPr>
          <p:spPr bwMode="ltGray">
            <a:xfrm>
              <a:off x="670717" y="3328055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n-US" sz="1050" b="1" dirty="0" err="1" smtClean="0">
                  <a:solidFill>
                    <a:srgbClr val="5A6771"/>
                  </a:solidFill>
                </a:rPr>
                <a:t>Controla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donde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está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tu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producto</a:t>
              </a:r>
              <a:endParaRPr lang="en-US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188444" y="3328055"/>
              <a:ext cx="482273" cy="489337"/>
            </a:xfrm>
            <a:prstGeom prst="rect">
              <a:avLst/>
            </a:prstGeom>
            <a:solidFill>
              <a:srgbClr val="5A677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12446" y="4795444"/>
            <a:ext cx="2712807" cy="609592"/>
            <a:chOff x="188444" y="4055886"/>
            <a:chExt cx="2712807" cy="491900"/>
          </a:xfrm>
        </p:grpSpPr>
        <p:sp>
          <p:nvSpPr>
            <p:cNvPr id="111" name="Rectangle 110"/>
            <p:cNvSpPr/>
            <p:nvPr/>
          </p:nvSpPr>
          <p:spPr bwMode="ltGray">
            <a:xfrm>
              <a:off x="670717" y="4055886"/>
              <a:ext cx="2230534" cy="489337"/>
            </a:xfrm>
            <a:prstGeom prst="rect">
              <a:avLst/>
            </a:prstGeom>
            <a:solidFill>
              <a:srgbClr val="C2C6C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r>
                <a:rPr lang="en-US" sz="1050" b="1" dirty="0" err="1" smtClean="0">
                  <a:solidFill>
                    <a:srgbClr val="5A6771"/>
                  </a:solidFill>
                </a:rPr>
                <a:t>Completamente</a:t>
              </a:r>
              <a:r>
                <a:rPr lang="en-US" sz="1050" b="1" dirty="0" smtClean="0">
                  <a:solidFill>
                    <a:srgbClr val="5A6771"/>
                  </a:solidFill>
                </a:rPr>
                <a:t> </a:t>
              </a:r>
              <a:r>
                <a:rPr lang="en-US" sz="1050" b="1" dirty="0" err="1" smtClean="0">
                  <a:solidFill>
                    <a:srgbClr val="5A6771"/>
                  </a:solidFill>
                </a:rPr>
                <a:t>Gratuito</a:t>
              </a:r>
              <a:endParaRPr lang="en-GB" sz="1050" b="1" dirty="0">
                <a:solidFill>
                  <a:srgbClr val="5A677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188444" y="4058449"/>
              <a:ext cx="482273" cy="489337"/>
            </a:xfrm>
            <a:prstGeom prst="rect">
              <a:avLst/>
            </a:prstGeom>
            <a:solidFill>
              <a:srgbClr val="D63E29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1593" tIns="30796" rIns="61593" bIns="30796" rtlCol="0" anchor="ctr">
              <a:noAutofit/>
            </a:bodyPr>
            <a:lstStyle/>
            <a:p>
              <a:pPr defTabSz="457200"/>
              <a:endParaRPr lang="en-GB" sz="1050" b="1" dirty="0">
                <a:solidFill>
                  <a:srgbClr val="5A6771"/>
                </a:solidFill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4597736" y="1671718"/>
            <a:ext cx="5723812" cy="3733319"/>
          </a:xfrm>
          <a:prstGeom prst="rect">
            <a:avLst/>
          </a:prstGeom>
          <a:solidFill>
            <a:srgbClr val="E7E7E7"/>
          </a:solidFill>
          <a:ln>
            <a:noFill/>
          </a:ln>
          <a:effectLst>
            <a:outerShdw dist="63500" dir="16200000" algn="ctr" rotWithShape="0">
              <a:srgbClr val="E94F3D"/>
            </a:outerShdw>
          </a:effectLst>
        </p:spPr>
        <p:txBody>
          <a:bodyPr vert="horz" wrap="square" lIns="91440" tIns="72000" rIns="91440" bIns="72000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457200">
              <a:lnSpc>
                <a:spcPts val="1300"/>
              </a:lnSpc>
            </a:pPr>
            <a:endParaRPr lang="en-GB" sz="1400" b="1" dirty="0">
              <a:solidFill>
                <a:srgbClr val="5A677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725924" y="1722517"/>
            <a:ext cx="1769622" cy="302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72000" rIns="91440" bIns="72000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457200">
              <a:lnSpc>
                <a:spcPts val="1300"/>
              </a:lnSpc>
            </a:pPr>
            <a:r>
              <a:rPr lang="en-US" sz="1400" b="1" dirty="0" smtClean="0">
                <a:solidFill>
                  <a:srgbClr val="5A6771"/>
                </a:solidFill>
              </a:rPr>
              <a:t>DISPONIBLE EN</a:t>
            </a:r>
            <a:endParaRPr lang="en-GB" sz="1400" b="1" dirty="0">
              <a:solidFill>
                <a:srgbClr val="5A677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8527538" y="1722517"/>
            <a:ext cx="1769622" cy="302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72000" rIns="91440" bIns="72000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457200">
              <a:lnSpc>
                <a:spcPts val="1300"/>
              </a:lnSpc>
            </a:pPr>
            <a:r>
              <a:rPr lang="en-US" sz="1400" b="1" dirty="0" smtClean="0">
                <a:solidFill>
                  <a:srgbClr val="5A6771"/>
                </a:solidFill>
              </a:rPr>
              <a:t>IDIOMAS</a:t>
            </a:r>
            <a:endParaRPr lang="en-GB" sz="1400" b="1" dirty="0">
              <a:solidFill>
                <a:srgbClr val="5A6771"/>
              </a:solidFill>
            </a:endParaRPr>
          </a:p>
        </p:txBody>
      </p:sp>
      <p:sp>
        <p:nvSpPr>
          <p:cNvPr id="15" name="Pentagon 14"/>
          <p:cNvSpPr/>
          <p:nvPr/>
        </p:nvSpPr>
        <p:spPr>
          <a:xfrm flipH="1">
            <a:off x="8633460" y="2163750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Alemán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28" name="Pentagon 127"/>
          <p:cNvSpPr/>
          <p:nvPr/>
        </p:nvSpPr>
        <p:spPr>
          <a:xfrm flipH="1">
            <a:off x="8633460" y="2514987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Francés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29" name="Pentagon 128"/>
          <p:cNvSpPr/>
          <p:nvPr/>
        </p:nvSpPr>
        <p:spPr>
          <a:xfrm flipH="1">
            <a:off x="8633460" y="2866224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Español</a:t>
            </a:r>
            <a:endParaRPr lang="en-US" sz="1400" dirty="0">
              <a:solidFill>
                <a:srgbClr val="5A6771"/>
              </a:solidFill>
            </a:endParaRPr>
          </a:p>
        </p:txBody>
      </p:sp>
      <p:sp>
        <p:nvSpPr>
          <p:cNvPr id="130" name="Pentagon 129"/>
          <p:cNvSpPr/>
          <p:nvPr/>
        </p:nvSpPr>
        <p:spPr>
          <a:xfrm flipH="1">
            <a:off x="8633460" y="3217461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400" dirty="0" err="1" smtClean="0">
                <a:solidFill>
                  <a:srgbClr val="5A6771"/>
                </a:solidFill>
              </a:rPr>
              <a:t>Portugués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31" name="Pentagon 130"/>
          <p:cNvSpPr/>
          <p:nvPr/>
        </p:nvSpPr>
        <p:spPr>
          <a:xfrm flipH="1">
            <a:off x="8633460" y="3568698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Holandés</a:t>
            </a:r>
            <a:endParaRPr lang="en-US" sz="1400" dirty="0">
              <a:solidFill>
                <a:srgbClr val="5A6771"/>
              </a:solidFill>
            </a:endParaRPr>
          </a:p>
        </p:txBody>
      </p:sp>
      <p:sp>
        <p:nvSpPr>
          <p:cNvPr id="132" name="Pentagon 131"/>
          <p:cNvSpPr/>
          <p:nvPr/>
        </p:nvSpPr>
        <p:spPr>
          <a:xfrm flipH="1">
            <a:off x="8633460" y="3919935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400" dirty="0" err="1" smtClean="0">
                <a:solidFill>
                  <a:srgbClr val="5A6771"/>
                </a:solidFill>
              </a:rPr>
              <a:t>Sueco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33" name="Pentagon 132"/>
          <p:cNvSpPr/>
          <p:nvPr/>
        </p:nvSpPr>
        <p:spPr>
          <a:xfrm flipH="1">
            <a:off x="8633460" y="4271172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Danés</a:t>
            </a:r>
            <a:endParaRPr lang="en-US" sz="1400" dirty="0">
              <a:solidFill>
                <a:srgbClr val="5A6771"/>
              </a:solidFill>
            </a:endParaRPr>
          </a:p>
        </p:txBody>
      </p:sp>
      <p:sp>
        <p:nvSpPr>
          <p:cNvPr id="134" name="Pentagon 133"/>
          <p:cNvSpPr/>
          <p:nvPr/>
        </p:nvSpPr>
        <p:spPr>
          <a:xfrm flipH="1">
            <a:off x="8633460" y="4622409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400" dirty="0" err="1" smtClean="0">
                <a:solidFill>
                  <a:srgbClr val="5A6771"/>
                </a:solidFill>
              </a:rPr>
              <a:t>Inglés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35" name="Pentagon 134"/>
          <p:cNvSpPr/>
          <p:nvPr/>
        </p:nvSpPr>
        <p:spPr>
          <a:xfrm flipH="1">
            <a:off x="8633460" y="4973648"/>
            <a:ext cx="1524000" cy="313323"/>
          </a:xfrm>
          <a:prstGeom prst="homePlate">
            <a:avLst/>
          </a:prstGeom>
          <a:solidFill>
            <a:srgbClr val="BBBF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400" dirty="0" err="1" smtClean="0">
                <a:solidFill>
                  <a:srgbClr val="5A6771"/>
                </a:solidFill>
              </a:rPr>
              <a:t>Italiano</a:t>
            </a:r>
            <a:endParaRPr lang="en-GB" sz="1400" dirty="0">
              <a:solidFill>
                <a:srgbClr val="5A6771"/>
              </a:solidFill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6000752" y="3671890"/>
            <a:ext cx="638175" cy="688975"/>
          </a:xfrm>
          <a:custGeom>
            <a:avLst/>
            <a:gdLst>
              <a:gd name="T0" fmla="*/ 118 w 399"/>
              <a:gd name="T1" fmla="*/ 28 h 430"/>
              <a:gd name="T2" fmla="*/ 123 w 399"/>
              <a:gd name="T3" fmla="*/ 46 h 430"/>
              <a:gd name="T4" fmla="*/ 115 w 399"/>
              <a:gd name="T5" fmla="*/ 61 h 430"/>
              <a:gd name="T6" fmla="*/ 105 w 399"/>
              <a:gd name="T7" fmla="*/ 79 h 430"/>
              <a:gd name="T8" fmla="*/ 96 w 399"/>
              <a:gd name="T9" fmla="*/ 85 h 430"/>
              <a:gd name="T10" fmla="*/ 80 w 399"/>
              <a:gd name="T11" fmla="*/ 68 h 430"/>
              <a:gd name="T12" fmla="*/ 49 w 399"/>
              <a:gd name="T13" fmla="*/ 81 h 430"/>
              <a:gd name="T14" fmla="*/ 56 w 399"/>
              <a:gd name="T15" fmla="*/ 97 h 430"/>
              <a:gd name="T16" fmla="*/ 52 w 399"/>
              <a:gd name="T17" fmla="*/ 118 h 430"/>
              <a:gd name="T18" fmla="*/ 37 w 399"/>
              <a:gd name="T19" fmla="*/ 128 h 430"/>
              <a:gd name="T20" fmla="*/ 46 w 399"/>
              <a:gd name="T21" fmla="*/ 141 h 430"/>
              <a:gd name="T22" fmla="*/ 42 w 399"/>
              <a:gd name="T23" fmla="*/ 155 h 430"/>
              <a:gd name="T24" fmla="*/ 38 w 399"/>
              <a:gd name="T25" fmla="*/ 168 h 430"/>
              <a:gd name="T26" fmla="*/ 11 w 399"/>
              <a:gd name="T27" fmla="*/ 171 h 430"/>
              <a:gd name="T28" fmla="*/ 11 w 399"/>
              <a:gd name="T29" fmla="*/ 185 h 430"/>
              <a:gd name="T30" fmla="*/ 10 w 399"/>
              <a:gd name="T31" fmla="*/ 204 h 430"/>
              <a:gd name="T32" fmla="*/ 0 w 399"/>
              <a:gd name="T33" fmla="*/ 218 h 430"/>
              <a:gd name="T34" fmla="*/ 3 w 399"/>
              <a:gd name="T35" fmla="*/ 232 h 430"/>
              <a:gd name="T36" fmla="*/ 11 w 399"/>
              <a:gd name="T37" fmla="*/ 246 h 430"/>
              <a:gd name="T38" fmla="*/ 12 w 399"/>
              <a:gd name="T39" fmla="*/ 260 h 430"/>
              <a:gd name="T40" fmla="*/ 10 w 399"/>
              <a:gd name="T41" fmla="*/ 279 h 430"/>
              <a:gd name="T42" fmla="*/ 16 w 399"/>
              <a:gd name="T43" fmla="*/ 301 h 430"/>
              <a:gd name="T44" fmla="*/ 27 w 399"/>
              <a:gd name="T45" fmla="*/ 323 h 430"/>
              <a:gd name="T46" fmla="*/ 58 w 399"/>
              <a:gd name="T47" fmla="*/ 324 h 430"/>
              <a:gd name="T48" fmla="*/ 84 w 399"/>
              <a:gd name="T49" fmla="*/ 334 h 430"/>
              <a:gd name="T50" fmla="*/ 79 w 399"/>
              <a:gd name="T51" fmla="*/ 347 h 430"/>
              <a:gd name="T52" fmla="*/ 69 w 399"/>
              <a:gd name="T53" fmla="*/ 368 h 430"/>
              <a:gd name="T54" fmla="*/ 59 w 399"/>
              <a:gd name="T55" fmla="*/ 398 h 430"/>
              <a:gd name="T56" fmla="*/ 71 w 399"/>
              <a:gd name="T57" fmla="*/ 413 h 430"/>
              <a:gd name="T58" fmla="*/ 97 w 399"/>
              <a:gd name="T59" fmla="*/ 414 h 430"/>
              <a:gd name="T60" fmla="*/ 102 w 399"/>
              <a:gd name="T61" fmla="*/ 402 h 430"/>
              <a:gd name="T62" fmla="*/ 119 w 399"/>
              <a:gd name="T63" fmla="*/ 409 h 430"/>
              <a:gd name="T64" fmla="*/ 132 w 399"/>
              <a:gd name="T65" fmla="*/ 409 h 430"/>
              <a:gd name="T66" fmla="*/ 155 w 399"/>
              <a:gd name="T67" fmla="*/ 415 h 430"/>
              <a:gd name="T68" fmla="*/ 171 w 399"/>
              <a:gd name="T69" fmla="*/ 430 h 430"/>
              <a:gd name="T70" fmla="*/ 184 w 399"/>
              <a:gd name="T71" fmla="*/ 416 h 430"/>
              <a:gd name="T72" fmla="*/ 205 w 399"/>
              <a:gd name="T73" fmla="*/ 423 h 430"/>
              <a:gd name="T74" fmla="*/ 231 w 399"/>
              <a:gd name="T75" fmla="*/ 414 h 430"/>
              <a:gd name="T76" fmla="*/ 256 w 399"/>
              <a:gd name="T77" fmla="*/ 409 h 430"/>
              <a:gd name="T78" fmla="*/ 273 w 399"/>
              <a:gd name="T79" fmla="*/ 407 h 430"/>
              <a:gd name="T80" fmla="*/ 300 w 399"/>
              <a:gd name="T81" fmla="*/ 380 h 430"/>
              <a:gd name="T82" fmla="*/ 340 w 399"/>
              <a:gd name="T83" fmla="*/ 338 h 430"/>
              <a:gd name="T84" fmla="*/ 289 w 399"/>
              <a:gd name="T85" fmla="*/ 298 h 430"/>
              <a:gd name="T86" fmla="*/ 291 w 399"/>
              <a:gd name="T87" fmla="*/ 244 h 430"/>
              <a:gd name="T88" fmla="*/ 369 w 399"/>
              <a:gd name="T89" fmla="*/ 216 h 430"/>
              <a:gd name="T90" fmla="*/ 392 w 399"/>
              <a:gd name="T91" fmla="*/ 192 h 430"/>
              <a:gd name="T92" fmla="*/ 377 w 399"/>
              <a:gd name="T93" fmla="*/ 130 h 430"/>
              <a:gd name="T94" fmla="*/ 363 w 399"/>
              <a:gd name="T95" fmla="*/ 86 h 430"/>
              <a:gd name="T96" fmla="*/ 359 w 399"/>
              <a:gd name="T97" fmla="*/ 47 h 430"/>
              <a:gd name="T98" fmla="*/ 313 w 399"/>
              <a:gd name="T99" fmla="*/ 24 h 430"/>
              <a:gd name="T100" fmla="*/ 267 w 399"/>
              <a:gd name="T101" fmla="*/ 25 h 430"/>
              <a:gd name="T102" fmla="*/ 240 w 399"/>
              <a:gd name="T103" fmla="*/ 37 h 430"/>
              <a:gd name="T104" fmla="*/ 213 w 399"/>
              <a:gd name="T105" fmla="*/ 49 h 430"/>
              <a:gd name="T106" fmla="*/ 189 w 399"/>
              <a:gd name="T107" fmla="*/ 50 h 430"/>
              <a:gd name="T108" fmla="*/ 192 w 399"/>
              <a:gd name="T109" fmla="*/ 34 h 430"/>
              <a:gd name="T110" fmla="*/ 165 w 399"/>
              <a:gd name="T111" fmla="*/ 25 h 430"/>
              <a:gd name="T112" fmla="*/ 152 w 399"/>
              <a:gd name="T113" fmla="*/ 9 h 430"/>
              <a:gd name="T114" fmla="*/ 111 w 399"/>
              <a:gd name="T115" fmla="*/ 4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9" h="430">
                <a:moveTo>
                  <a:pt x="111" y="7"/>
                </a:moveTo>
                <a:cubicBezTo>
                  <a:pt x="117" y="12"/>
                  <a:pt x="117" y="12"/>
                  <a:pt x="117" y="12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9" y="17"/>
                  <a:pt x="121" y="17"/>
                  <a:pt x="121" y="19"/>
                </a:cubicBezTo>
                <a:cubicBezTo>
                  <a:pt x="121" y="22"/>
                  <a:pt x="121" y="24"/>
                  <a:pt x="121" y="24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8" y="28"/>
                  <a:pt x="118" y="28"/>
                  <a:pt x="118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19" y="46"/>
                  <a:pt x="119" y="46"/>
                  <a:pt x="119" y="46"/>
                </a:cubicBezTo>
                <a:cubicBezTo>
                  <a:pt x="123" y="46"/>
                  <a:pt x="123" y="46"/>
                  <a:pt x="123" y="46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25" y="61"/>
                  <a:pt x="125" y="61"/>
                  <a:pt x="125" y="61"/>
                </a:cubicBezTo>
                <a:cubicBezTo>
                  <a:pt x="121" y="61"/>
                  <a:pt x="121" y="61"/>
                  <a:pt x="121" y="61"/>
                </a:cubicBezTo>
                <a:cubicBezTo>
                  <a:pt x="115" y="61"/>
                  <a:pt x="115" y="61"/>
                  <a:pt x="115" y="61"/>
                </a:cubicBezTo>
                <a:cubicBezTo>
                  <a:pt x="113" y="59"/>
                  <a:pt x="113" y="59"/>
                  <a:pt x="113" y="59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70"/>
                  <a:pt x="104" y="70"/>
                  <a:pt x="104" y="70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97" y="74"/>
                  <a:pt x="97" y="74"/>
                  <a:pt x="97" y="74"/>
                </a:cubicBezTo>
                <a:cubicBezTo>
                  <a:pt x="94" y="74"/>
                  <a:pt x="94" y="74"/>
                  <a:pt x="94" y="74"/>
                </a:cubicBezTo>
                <a:cubicBezTo>
                  <a:pt x="94" y="78"/>
                  <a:pt x="94" y="78"/>
                  <a:pt x="94" y="78"/>
                </a:cubicBezTo>
                <a:cubicBezTo>
                  <a:pt x="94" y="83"/>
                  <a:pt x="94" y="83"/>
                  <a:pt x="94" y="83"/>
                </a:cubicBezTo>
                <a:cubicBezTo>
                  <a:pt x="96" y="85"/>
                  <a:pt x="96" y="85"/>
                  <a:pt x="96" y="85"/>
                </a:cubicBezTo>
                <a:cubicBezTo>
                  <a:pt x="93" y="85"/>
                  <a:pt x="93" y="85"/>
                  <a:pt x="93" y="85"/>
                </a:cubicBezTo>
                <a:cubicBezTo>
                  <a:pt x="88" y="81"/>
                  <a:pt x="88" y="81"/>
                  <a:pt x="88" y="81"/>
                </a:cubicBezTo>
                <a:cubicBezTo>
                  <a:pt x="88" y="79"/>
                  <a:pt x="88" y="79"/>
                  <a:pt x="88" y="79"/>
                </a:cubicBezTo>
                <a:cubicBezTo>
                  <a:pt x="88" y="75"/>
                  <a:pt x="88" y="75"/>
                  <a:pt x="88" y="75"/>
                </a:cubicBezTo>
                <a:cubicBezTo>
                  <a:pt x="87" y="70"/>
                  <a:pt x="87" y="70"/>
                  <a:pt x="87" y="70"/>
                </a:cubicBezTo>
                <a:cubicBezTo>
                  <a:pt x="85" y="68"/>
                  <a:pt x="85" y="68"/>
                  <a:pt x="85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0" y="68"/>
                  <a:pt x="70" y="68"/>
                  <a:pt x="70" y="68"/>
                </a:cubicBezTo>
                <a:cubicBezTo>
                  <a:pt x="70" y="68"/>
                  <a:pt x="75" y="68"/>
                  <a:pt x="67" y="68"/>
                </a:cubicBezTo>
                <a:cubicBezTo>
                  <a:pt x="60" y="68"/>
                  <a:pt x="57" y="71"/>
                  <a:pt x="57" y="71"/>
                </a:cubicBezTo>
                <a:cubicBezTo>
                  <a:pt x="53" y="75"/>
                  <a:pt x="53" y="75"/>
                  <a:pt x="53" y="75"/>
                </a:cubicBezTo>
                <a:cubicBezTo>
                  <a:pt x="53" y="78"/>
                  <a:pt x="53" y="78"/>
                  <a:pt x="53" y="78"/>
                </a:cubicBezTo>
                <a:cubicBezTo>
                  <a:pt x="49" y="81"/>
                  <a:pt x="49" y="81"/>
                  <a:pt x="49" y="81"/>
                </a:cubicBezTo>
                <a:cubicBezTo>
                  <a:pt x="51" y="87"/>
                  <a:pt x="51" y="87"/>
                  <a:pt x="51" y="87"/>
                </a:cubicBezTo>
                <a:cubicBezTo>
                  <a:pt x="53" y="89"/>
                  <a:pt x="53" y="89"/>
                  <a:pt x="53" y="89"/>
                </a:cubicBezTo>
                <a:cubicBezTo>
                  <a:pt x="56" y="89"/>
                  <a:pt x="56" y="89"/>
                  <a:pt x="56" y="89"/>
                </a:cubicBezTo>
                <a:cubicBezTo>
                  <a:pt x="59" y="92"/>
                  <a:pt x="59" y="92"/>
                  <a:pt x="59" y="92"/>
                </a:cubicBezTo>
                <a:cubicBezTo>
                  <a:pt x="55" y="94"/>
                  <a:pt x="55" y="94"/>
                  <a:pt x="55" y="94"/>
                </a:cubicBezTo>
                <a:cubicBezTo>
                  <a:pt x="56" y="95"/>
                  <a:pt x="56" y="95"/>
                  <a:pt x="56" y="95"/>
                </a:cubicBezTo>
                <a:cubicBezTo>
                  <a:pt x="56" y="97"/>
                  <a:pt x="56" y="97"/>
                  <a:pt x="56" y="97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56" y="105"/>
                  <a:pt x="56" y="105"/>
                  <a:pt x="56" y="105"/>
                </a:cubicBezTo>
                <a:cubicBezTo>
                  <a:pt x="56" y="105"/>
                  <a:pt x="56" y="107"/>
                  <a:pt x="56" y="108"/>
                </a:cubicBezTo>
                <a:cubicBezTo>
                  <a:pt x="56" y="109"/>
                  <a:pt x="55" y="111"/>
                  <a:pt x="55" y="111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7" y="128"/>
                  <a:pt x="37" y="128"/>
                  <a:pt x="37" y="128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1" y="138"/>
                  <a:pt x="41" y="138"/>
                  <a:pt x="45" y="140"/>
                </a:cubicBezTo>
                <a:cubicBezTo>
                  <a:pt x="49" y="141"/>
                  <a:pt x="45" y="140"/>
                  <a:pt x="46" y="141"/>
                </a:cubicBezTo>
                <a:cubicBezTo>
                  <a:pt x="47" y="142"/>
                  <a:pt x="48" y="142"/>
                  <a:pt x="48" y="142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42" y="155"/>
                  <a:pt x="42" y="155"/>
                  <a:pt x="42" y="155"/>
                </a:cubicBezTo>
                <a:cubicBezTo>
                  <a:pt x="40" y="157"/>
                  <a:pt x="40" y="157"/>
                  <a:pt x="40" y="157"/>
                </a:cubicBezTo>
                <a:cubicBezTo>
                  <a:pt x="38" y="157"/>
                  <a:pt x="38" y="157"/>
                  <a:pt x="38" y="157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4" y="161"/>
                  <a:pt x="34" y="161"/>
                  <a:pt x="34" y="161"/>
                </a:cubicBezTo>
                <a:cubicBezTo>
                  <a:pt x="37" y="164"/>
                  <a:pt x="37" y="164"/>
                  <a:pt x="37" y="164"/>
                </a:cubicBezTo>
                <a:cubicBezTo>
                  <a:pt x="38" y="165"/>
                  <a:pt x="38" y="165"/>
                  <a:pt x="38" y="165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38" y="168"/>
                  <a:pt x="36" y="167"/>
                  <a:pt x="34" y="169"/>
                </a:cubicBezTo>
                <a:cubicBezTo>
                  <a:pt x="33" y="170"/>
                  <a:pt x="30" y="170"/>
                  <a:pt x="30" y="170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3" y="172"/>
                  <a:pt x="23" y="172"/>
                  <a:pt x="23" y="172"/>
                </a:cubicBezTo>
                <a:cubicBezTo>
                  <a:pt x="20" y="171"/>
                  <a:pt x="20" y="171"/>
                  <a:pt x="20" y="171"/>
                </a:cubicBezTo>
                <a:cubicBezTo>
                  <a:pt x="17" y="171"/>
                  <a:pt x="17" y="171"/>
                  <a:pt x="17" y="171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9" y="171"/>
                  <a:pt x="9" y="171"/>
                  <a:pt x="9" y="171"/>
                </a:cubicBezTo>
                <a:cubicBezTo>
                  <a:pt x="9" y="171"/>
                  <a:pt x="8" y="173"/>
                  <a:pt x="6" y="173"/>
                </a:cubicBezTo>
                <a:cubicBezTo>
                  <a:pt x="5" y="173"/>
                  <a:pt x="6" y="175"/>
                  <a:pt x="6" y="175"/>
                </a:cubicBezTo>
                <a:cubicBezTo>
                  <a:pt x="9" y="179"/>
                  <a:pt x="9" y="179"/>
                  <a:pt x="9" y="179"/>
                </a:cubicBezTo>
                <a:cubicBezTo>
                  <a:pt x="9" y="180"/>
                  <a:pt x="9" y="180"/>
                  <a:pt x="9" y="180"/>
                </a:cubicBezTo>
                <a:cubicBezTo>
                  <a:pt x="9" y="183"/>
                  <a:pt x="9" y="183"/>
                  <a:pt x="9" y="183"/>
                </a:cubicBezTo>
                <a:cubicBezTo>
                  <a:pt x="11" y="185"/>
                  <a:pt x="11" y="185"/>
                  <a:pt x="11" y="185"/>
                </a:cubicBezTo>
                <a:cubicBezTo>
                  <a:pt x="13" y="187"/>
                  <a:pt x="13" y="187"/>
                  <a:pt x="13" y="187"/>
                </a:cubicBezTo>
                <a:cubicBezTo>
                  <a:pt x="14" y="191"/>
                  <a:pt x="14" y="191"/>
                  <a:pt x="14" y="191"/>
                </a:cubicBezTo>
                <a:cubicBezTo>
                  <a:pt x="14" y="194"/>
                  <a:pt x="14" y="194"/>
                  <a:pt x="14" y="194"/>
                </a:cubicBezTo>
                <a:cubicBezTo>
                  <a:pt x="13" y="197"/>
                  <a:pt x="13" y="197"/>
                  <a:pt x="13" y="197"/>
                </a:cubicBezTo>
                <a:cubicBezTo>
                  <a:pt x="13" y="199"/>
                  <a:pt x="13" y="199"/>
                  <a:pt x="13" y="199"/>
                </a:cubicBezTo>
                <a:cubicBezTo>
                  <a:pt x="10" y="202"/>
                  <a:pt x="10" y="202"/>
                  <a:pt x="10" y="202"/>
                </a:cubicBezTo>
                <a:cubicBezTo>
                  <a:pt x="10" y="204"/>
                  <a:pt x="10" y="204"/>
                  <a:pt x="10" y="204"/>
                </a:cubicBezTo>
                <a:cubicBezTo>
                  <a:pt x="10" y="204"/>
                  <a:pt x="10" y="206"/>
                  <a:pt x="8" y="208"/>
                </a:cubicBezTo>
                <a:cubicBezTo>
                  <a:pt x="7" y="209"/>
                  <a:pt x="10" y="209"/>
                  <a:pt x="10" y="209"/>
                </a:cubicBezTo>
                <a:cubicBezTo>
                  <a:pt x="10" y="211"/>
                  <a:pt x="10" y="211"/>
                  <a:pt x="10" y="211"/>
                </a:cubicBezTo>
                <a:cubicBezTo>
                  <a:pt x="8" y="211"/>
                  <a:pt x="8" y="211"/>
                  <a:pt x="8" y="211"/>
                </a:cubicBezTo>
                <a:cubicBezTo>
                  <a:pt x="5" y="213"/>
                  <a:pt x="5" y="213"/>
                  <a:pt x="5" y="213"/>
                </a:cubicBezTo>
                <a:cubicBezTo>
                  <a:pt x="2" y="216"/>
                  <a:pt x="2" y="216"/>
                  <a:pt x="2" y="216"/>
                </a:cubicBezTo>
                <a:cubicBezTo>
                  <a:pt x="0" y="218"/>
                  <a:pt x="0" y="218"/>
                  <a:pt x="0" y="218"/>
                </a:cubicBezTo>
                <a:cubicBezTo>
                  <a:pt x="2" y="220"/>
                  <a:pt x="2" y="220"/>
                  <a:pt x="2" y="220"/>
                </a:cubicBezTo>
                <a:cubicBezTo>
                  <a:pt x="3" y="222"/>
                  <a:pt x="3" y="222"/>
                  <a:pt x="3" y="222"/>
                </a:cubicBezTo>
                <a:cubicBezTo>
                  <a:pt x="6" y="224"/>
                  <a:pt x="6" y="224"/>
                  <a:pt x="6" y="224"/>
                </a:cubicBezTo>
                <a:cubicBezTo>
                  <a:pt x="6" y="226"/>
                  <a:pt x="6" y="226"/>
                  <a:pt x="6" y="226"/>
                </a:cubicBezTo>
                <a:cubicBezTo>
                  <a:pt x="6" y="227"/>
                  <a:pt x="6" y="227"/>
                  <a:pt x="6" y="227"/>
                </a:cubicBezTo>
                <a:cubicBezTo>
                  <a:pt x="3" y="229"/>
                  <a:pt x="3" y="229"/>
                  <a:pt x="3" y="229"/>
                </a:cubicBezTo>
                <a:cubicBezTo>
                  <a:pt x="3" y="232"/>
                  <a:pt x="3" y="232"/>
                  <a:pt x="3" y="232"/>
                </a:cubicBezTo>
                <a:cubicBezTo>
                  <a:pt x="3" y="233"/>
                  <a:pt x="3" y="233"/>
                  <a:pt x="3" y="233"/>
                </a:cubicBezTo>
                <a:cubicBezTo>
                  <a:pt x="5" y="234"/>
                  <a:pt x="5" y="234"/>
                  <a:pt x="5" y="234"/>
                </a:cubicBezTo>
                <a:cubicBezTo>
                  <a:pt x="9" y="236"/>
                  <a:pt x="9" y="236"/>
                  <a:pt x="9" y="236"/>
                </a:cubicBezTo>
                <a:cubicBezTo>
                  <a:pt x="9" y="240"/>
                  <a:pt x="9" y="240"/>
                  <a:pt x="9" y="240"/>
                </a:cubicBezTo>
                <a:cubicBezTo>
                  <a:pt x="11" y="242"/>
                  <a:pt x="11" y="242"/>
                  <a:pt x="11" y="242"/>
                </a:cubicBezTo>
                <a:cubicBezTo>
                  <a:pt x="11" y="244"/>
                  <a:pt x="11" y="244"/>
                  <a:pt x="11" y="244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13" y="248"/>
                  <a:pt x="13" y="248"/>
                  <a:pt x="13" y="248"/>
                </a:cubicBezTo>
                <a:cubicBezTo>
                  <a:pt x="13" y="248"/>
                  <a:pt x="14" y="249"/>
                  <a:pt x="15" y="248"/>
                </a:cubicBezTo>
                <a:cubicBezTo>
                  <a:pt x="17" y="247"/>
                  <a:pt x="17" y="249"/>
                  <a:pt x="17" y="249"/>
                </a:cubicBezTo>
                <a:cubicBezTo>
                  <a:pt x="17" y="254"/>
                  <a:pt x="17" y="254"/>
                  <a:pt x="17" y="254"/>
                </a:cubicBezTo>
                <a:cubicBezTo>
                  <a:pt x="17" y="256"/>
                  <a:pt x="17" y="256"/>
                  <a:pt x="17" y="256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12" y="260"/>
                  <a:pt x="12" y="260"/>
                  <a:pt x="12" y="260"/>
                </a:cubicBezTo>
                <a:cubicBezTo>
                  <a:pt x="10" y="262"/>
                  <a:pt x="10" y="262"/>
                  <a:pt x="10" y="262"/>
                </a:cubicBezTo>
                <a:cubicBezTo>
                  <a:pt x="7" y="264"/>
                  <a:pt x="7" y="264"/>
                  <a:pt x="7" y="264"/>
                </a:cubicBezTo>
                <a:cubicBezTo>
                  <a:pt x="5" y="266"/>
                  <a:pt x="5" y="266"/>
                  <a:pt x="5" y="266"/>
                </a:cubicBezTo>
                <a:cubicBezTo>
                  <a:pt x="5" y="271"/>
                  <a:pt x="5" y="271"/>
                  <a:pt x="5" y="271"/>
                </a:cubicBezTo>
                <a:cubicBezTo>
                  <a:pt x="5" y="274"/>
                  <a:pt x="5" y="274"/>
                  <a:pt x="5" y="274"/>
                </a:cubicBezTo>
                <a:cubicBezTo>
                  <a:pt x="8" y="278"/>
                  <a:pt x="8" y="278"/>
                  <a:pt x="8" y="278"/>
                </a:cubicBezTo>
                <a:cubicBezTo>
                  <a:pt x="10" y="279"/>
                  <a:pt x="10" y="279"/>
                  <a:pt x="10" y="279"/>
                </a:cubicBezTo>
                <a:cubicBezTo>
                  <a:pt x="13" y="282"/>
                  <a:pt x="13" y="282"/>
                  <a:pt x="13" y="282"/>
                </a:cubicBezTo>
                <a:cubicBezTo>
                  <a:pt x="17" y="284"/>
                  <a:pt x="17" y="284"/>
                  <a:pt x="17" y="284"/>
                </a:cubicBezTo>
                <a:cubicBezTo>
                  <a:pt x="20" y="286"/>
                  <a:pt x="20" y="286"/>
                  <a:pt x="20" y="286"/>
                </a:cubicBezTo>
                <a:cubicBezTo>
                  <a:pt x="19" y="291"/>
                  <a:pt x="19" y="291"/>
                  <a:pt x="19" y="291"/>
                </a:cubicBezTo>
                <a:cubicBezTo>
                  <a:pt x="16" y="294"/>
                  <a:pt x="16" y="294"/>
                  <a:pt x="16" y="294"/>
                </a:cubicBezTo>
                <a:cubicBezTo>
                  <a:pt x="16" y="297"/>
                  <a:pt x="16" y="297"/>
                  <a:pt x="16" y="297"/>
                </a:cubicBezTo>
                <a:cubicBezTo>
                  <a:pt x="16" y="301"/>
                  <a:pt x="16" y="301"/>
                  <a:pt x="16" y="301"/>
                </a:cubicBezTo>
                <a:cubicBezTo>
                  <a:pt x="16" y="306"/>
                  <a:pt x="16" y="306"/>
                  <a:pt x="16" y="306"/>
                </a:cubicBezTo>
                <a:cubicBezTo>
                  <a:pt x="20" y="309"/>
                  <a:pt x="20" y="309"/>
                  <a:pt x="20" y="309"/>
                </a:cubicBezTo>
                <a:cubicBezTo>
                  <a:pt x="20" y="309"/>
                  <a:pt x="21" y="311"/>
                  <a:pt x="22" y="311"/>
                </a:cubicBezTo>
                <a:cubicBezTo>
                  <a:pt x="23" y="312"/>
                  <a:pt x="22" y="313"/>
                  <a:pt x="22" y="313"/>
                </a:cubicBezTo>
                <a:cubicBezTo>
                  <a:pt x="24" y="316"/>
                  <a:pt x="24" y="316"/>
                  <a:pt x="24" y="316"/>
                </a:cubicBezTo>
                <a:cubicBezTo>
                  <a:pt x="24" y="317"/>
                  <a:pt x="24" y="317"/>
                  <a:pt x="24" y="317"/>
                </a:cubicBezTo>
                <a:cubicBezTo>
                  <a:pt x="24" y="317"/>
                  <a:pt x="27" y="320"/>
                  <a:pt x="27" y="323"/>
                </a:cubicBezTo>
                <a:cubicBezTo>
                  <a:pt x="27" y="325"/>
                  <a:pt x="31" y="323"/>
                  <a:pt x="31" y="323"/>
                </a:cubicBezTo>
                <a:cubicBezTo>
                  <a:pt x="32" y="321"/>
                  <a:pt x="32" y="321"/>
                  <a:pt x="32" y="321"/>
                </a:cubicBezTo>
                <a:cubicBezTo>
                  <a:pt x="38" y="321"/>
                  <a:pt x="38" y="321"/>
                  <a:pt x="38" y="321"/>
                </a:cubicBezTo>
                <a:cubicBezTo>
                  <a:pt x="38" y="321"/>
                  <a:pt x="41" y="325"/>
                  <a:pt x="42" y="326"/>
                </a:cubicBezTo>
                <a:cubicBezTo>
                  <a:pt x="42" y="326"/>
                  <a:pt x="48" y="326"/>
                  <a:pt x="49" y="325"/>
                </a:cubicBezTo>
                <a:cubicBezTo>
                  <a:pt x="50" y="324"/>
                  <a:pt x="54" y="325"/>
                  <a:pt x="54" y="325"/>
                </a:cubicBezTo>
                <a:cubicBezTo>
                  <a:pt x="58" y="324"/>
                  <a:pt x="58" y="324"/>
                  <a:pt x="58" y="324"/>
                </a:cubicBezTo>
                <a:cubicBezTo>
                  <a:pt x="59" y="326"/>
                  <a:pt x="59" y="326"/>
                  <a:pt x="59" y="326"/>
                </a:cubicBezTo>
                <a:cubicBezTo>
                  <a:pt x="61" y="328"/>
                  <a:pt x="61" y="328"/>
                  <a:pt x="61" y="328"/>
                </a:cubicBezTo>
                <a:cubicBezTo>
                  <a:pt x="68" y="331"/>
                  <a:pt x="68" y="331"/>
                  <a:pt x="68" y="331"/>
                </a:cubicBezTo>
                <a:cubicBezTo>
                  <a:pt x="71" y="331"/>
                  <a:pt x="71" y="331"/>
                  <a:pt x="71" y="331"/>
                </a:cubicBezTo>
                <a:cubicBezTo>
                  <a:pt x="76" y="332"/>
                  <a:pt x="76" y="332"/>
                  <a:pt x="76" y="332"/>
                </a:cubicBezTo>
                <a:cubicBezTo>
                  <a:pt x="79" y="332"/>
                  <a:pt x="79" y="332"/>
                  <a:pt x="79" y="332"/>
                </a:cubicBezTo>
                <a:cubicBezTo>
                  <a:pt x="79" y="332"/>
                  <a:pt x="83" y="334"/>
                  <a:pt x="84" y="334"/>
                </a:cubicBezTo>
                <a:cubicBezTo>
                  <a:pt x="86" y="334"/>
                  <a:pt x="88" y="334"/>
                  <a:pt x="88" y="334"/>
                </a:cubicBezTo>
                <a:cubicBezTo>
                  <a:pt x="88" y="337"/>
                  <a:pt x="88" y="337"/>
                  <a:pt x="88" y="337"/>
                </a:cubicBezTo>
                <a:cubicBezTo>
                  <a:pt x="86" y="339"/>
                  <a:pt x="86" y="339"/>
                  <a:pt x="86" y="339"/>
                </a:cubicBezTo>
                <a:cubicBezTo>
                  <a:pt x="82" y="342"/>
                  <a:pt x="82" y="342"/>
                  <a:pt x="82" y="342"/>
                </a:cubicBezTo>
                <a:cubicBezTo>
                  <a:pt x="82" y="345"/>
                  <a:pt x="82" y="345"/>
                  <a:pt x="82" y="345"/>
                </a:cubicBezTo>
                <a:cubicBezTo>
                  <a:pt x="80" y="346"/>
                  <a:pt x="80" y="346"/>
                  <a:pt x="80" y="346"/>
                </a:cubicBezTo>
                <a:cubicBezTo>
                  <a:pt x="79" y="347"/>
                  <a:pt x="79" y="347"/>
                  <a:pt x="79" y="347"/>
                </a:cubicBezTo>
                <a:cubicBezTo>
                  <a:pt x="77" y="349"/>
                  <a:pt x="77" y="349"/>
                  <a:pt x="77" y="349"/>
                </a:cubicBezTo>
                <a:cubicBezTo>
                  <a:pt x="77" y="349"/>
                  <a:pt x="75" y="352"/>
                  <a:pt x="74" y="353"/>
                </a:cubicBezTo>
                <a:cubicBezTo>
                  <a:pt x="73" y="354"/>
                  <a:pt x="73" y="355"/>
                  <a:pt x="73" y="355"/>
                </a:cubicBezTo>
                <a:cubicBezTo>
                  <a:pt x="69" y="357"/>
                  <a:pt x="69" y="357"/>
                  <a:pt x="69" y="357"/>
                </a:cubicBezTo>
                <a:cubicBezTo>
                  <a:pt x="69" y="357"/>
                  <a:pt x="69" y="359"/>
                  <a:pt x="69" y="360"/>
                </a:cubicBezTo>
                <a:cubicBezTo>
                  <a:pt x="69" y="362"/>
                  <a:pt x="69" y="364"/>
                  <a:pt x="69" y="364"/>
                </a:cubicBezTo>
                <a:cubicBezTo>
                  <a:pt x="69" y="368"/>
                  <a:pt x="69" y="368"/>
                  <a:pt x="69" y="368"/>
                </a:cubicBezTo>
                <a:cubicBezTo>
                  <a:pt x="67" y="372"/>
                  <a:pt x="67" y="372"/>
                  <a:pt x="67" y="372"/>
                </a:cubicBezTo>
                <a:cubicBezTo>
                  <a:pt x="67" y="376"/>
                  <a:pt x="67" y="376"/>
                  <a:pt x="67" y="376"/>
                </a:cubicBezTo>
                <a:cubicBezTo>
                  <a:pt x="64" y="379"/>
                  <a:pt x="64" y="379"/>
                  <a:pt x="64" y="379"/>
                </a:cubicBezTo>
                <a:cubicBezTo>
                  <a:pt x="64" y="379"/>
                  <a:pt x="62" y="382"/>
                  <a:pt x="62" y="384"/>
                </a:cubicBezTo>
                <a:cubicBezTo>
                  <a:pt x="62" y="386"/>
                  <a:pt x="62" y="387"/>
                  <a:pt x="62" y="387"/>
                </a:cubicBezTo>
                <a:cubicBezTo>
                  <a:pt x="61" y="392"/>
                  <a:pt x="61" y="392"/>
                  <a:pt x="61" y="392"/>
                </a:cubicBezTo>
                <a:cubicBezTo>
                  <a:pt x="59" y="398"/>
                  <a:pt x="59" y="398"/>
                  <a:pt x="59" y="398"/>
                </a:cubicBezTo>
                <a:cubicBezTo>
                  <a:pt x="59" y="401"/>
                  <a:pt x="59" y="401"/>
                  <a:pt x="59" y="401"/>
                </a:cubicBezTo>
                <a:cubicBezTo>
                  <a:pt x="58" y="406"/>
                  <a:pt x="58" y="406"/>
                  <a:pt x="58" y="406"/>
                </a:cubicBezTo>
                <a:cubicBezTo>
                  <a:pt x="60" y="408"/>
                  <a:pt x="60" y="408"/>
                  <a:pt x="60" y="408"/>
                </a:cubicBezTo>
                <a:cubicBezTo>
                  <a:pt x="61" y="413"/>
                  <a:pt x="61" y="413"/>
                  <a:pt x="61" y="413"/>
                </a:cubicBezTo>
                <a:cubicBezTo>
                  <a:pt x="65" y="413"/>
                  <a:pt x="65" y="413"/>
                  <a:pt x="65" y="413"/>
                </a:cubicBezTo>
                <a:cubicBezTo>
                  <a:pt x="67" y="413"/>
                  <a:pt x="67" y="413"/>
                  <a:pt x="67" y="413"/>
                </a:cubicBezTo>
                <a:cubicBezTo>
                  <a:pt x="71" y="413"/>
                  <a:pt x="71" y="413"/>
                  <a:pt x="71" y="413"/>
                </a:cubicBezTo>
                <a:cubicBezTo>
                  <a:pt x="72" y="413"/>
                  <a:pt x="72" y="413"/>
                  <a:pt x="72" y="413"/>
                </a:cubicBezTo>
                <a:cubicBezTo>
                  <a:pt x="78" y="415"/>
                  <a:pt x="78" y="415"/>
                  <a:pt x="78" y="415"/>
                </a:cubicBezTo>
                <a:cubicBezTo>
                  <a:pt x="82" y="415"/>
                  <a:pt x="82" y="415"/>
                  <a:pt x="82" y="415"/>
                </a:cubicBezTo>
                <a:cubicBezTo>
                  <a:pt x="85" y="414"/>
                  <a:pt x="85" y="414"/>
                  <a:pt x="85" y="414"/>
                </a:cubicBezTo>
                <a:cubicBezTo>
                  <a:pt x="89" y="413"/>
                  <a:pt x="89" y="413"/>
                  <a:pt x="89" y="413"/>
                </a:cubicBezTo>
                <a:cubicBezTo>
                  <a:pt x="95" y="414"/>
                  <a:pt x="95" y="414"/>
                  <a:pt x="95" y="414"/>
                </a:cubicBezTo>
                <a:cubicBezTo>
                  <a:pt x="95" y="414"/>
                  <a:pt x="96" y="414"/>
                  <a:pt x="97" y="414"/>
                </a:cubicBezTo>
                <a:cubicBezTo>
                  <a:pt x="98" y="414"/>
                  <a:pt x="100" y="414"/>
                  <a:pt x="100" y="414"/>
                </a:cubicBezTo>
                <a:cubicBezTo>
                  <a:pt x="101" y="413"/>
                  <a:pt x="101" y="413"/>
                  <a:pt x="101" y="413"/>
                </a:cubicBezTo>
                <a:cubicBezTo>
                  <a:pt x="101" y="413"/>
                  <a:pt x="104" y="413"/>
                  <a:pt x="102" y="412"/>
                </a:cubicBezTo>
                <a:cubicBezTo>
                  <a:pt x="101" y="411"/>
                  <a:pt x="97" y="409"/>
                  <a:pt x="97" y="409"/>
                </a:cubicBezTo>
                <a:cubicBezTo>
                  <a:pt x="97" y="407"/>
                  <a:pt x="97" y="407"/>
                  <a:pt x="97" y="407"/>
                </a:cubicBezTo>
                <a:cubicBezTo>
                  <a:pt x="99" y="405"/>
                  <a:pt x="99" y="405"/>
                  <a:pt x="99" y="405"/>
                </a:cubicBezTo>
                <a:cubicBezTo>
                  <a:pt x="102" y="402"/>
                  <a:pt x="102" y="402"/>
                  <a:pt x="102" y="402"/>
                </a:cubicBezTo>
                <a:cubicBezTo>
                  <a:pt x="104" y="402"/>
                  <a:pt x="104" y="402"/>
                  <a:pt x="104" y="402"/>
                </a:cubicBezTo>
                <a:cubicBezTo>
                  <a:pt x="108" y="403"/>
                  <a:pt x="108" y="403"/>
                  <a:pt x="108" y="403"/>
                </a:cubicBezTo>
                <a:cubicBezTo>
                  <a:pt x="111" y="406"/>
                  <a:pt x="111" y="406"/>
                  <a:pt x="111" y="406"/>
                </a:cubicBezTo>
                <a:cubicBezTo>
                  <a:pt x="111" y="407"/>
                  <a:pt x="111" y="407"/>
                  <a:pt x="111" y="407"/>
                </a:cubicBezTo>
                <a:cubicBezTo>
                  <a:pt x="113" y="409"/>
                  <a:pt x="113" y="409"/>
                  <a:pt x="113" y="409"/>
                </a:cubicBezTo>
                <a:cubicBezTo>
                  <a:pt x="115" y="409"/>
                  <a:pt x="115" y="409"/>
                  <a:pt x="115" y="409"/>
                </a:cubicBezTo>
                <a:cubicBezTo>
                  <a:pt x="119" y="409"/>
                  <a:pt x="119" y="409"/>
                  <a:pt x="119" y="409"/>
                </a:cubicBezTo>
                <a:cubicBezTo>
                  <a:pt x="121" y="408"/>
                  <a:pt x="121" y="408"/>
                  <a:pt x="121" y="408"/>
                </a:cubicBezTo>
                <a:cubicBezTo>
                  <a:pt x="122" y="407"/>
                  <a:pt x="122" y="407"/>
                  <a:pt x="122" y="407"/>
                </a:cubicBezTo>
                <a:cubicBezTo>
                  <a:pt x="123" y="404"/>
                  <a:pt x="123" y="404"/>
                  <a:pt x="123" y="404"/>
                </a:cubicBezTo>
                <a:cubicBezTo>
                  <a:pt x="124" y="404"/>
                  <a:pt x="124" y="404"/>
                  <a:pt x="124" y="404"/>
                </a:cubicBezTo>
                <a:cubicBezTo>
                  <a:pt x="124" y="404"/>
                  <a:pt x="126" y="402"/>
                  <a:pt x="128" y="403"/>
                </a:cubicBezTo>
                <a:cubicBezTo>
                  <a:pt x="129" y="405"/>
                  <a:pt x="130" y="407"/>
                  <a:pt x="130" y="407"/>
                </a:cubicBezTo>
                <a:cubicBezTo>
                  <a:pt x="132" y="409"/>
                  <a:pt x="132" y="409"/>
                  <a:pt x="132" y="409"/>
                </a:cubicBezTo>
                <a:cubicBezTo>
                  <a:pt x="134" y="413"/>
                  <a:pt x="134" y="413"/>
                  <a:pt x="134" y="413"/>
                </a:cubicBezTo>
                <a:cubicBezTo>
                  <a:pt x="139" y="414"/>
                  <a:pt x="139" y="414"/>
                  <a:pt x="139" y="414"/>
                </a:cubicBezTo>
                <a:cubicBezTo>
                  <a:pt x="142" y="416"/>
                  <a:pt x="142" y="416"/>
                  <a:pt x="142" y="416"/>
                </a:cubicBezTo>
                <a:cubicBezTo>
                  <a:pt x="145" y="416"/>
                  <a:pt x="145" y="416"/>
                  <a:pt x="145" y="416"/>
                </a:cubicBezTo>
                <a:cubicBezTo>
                  <a:pt x="148" y="418"/>
                  <a:pt x="148" y="418"/>
                  <a:pt x="148" y="418"/>
                </a:cubicBezTo>
                <a:cubicBezTo>
                  <a:pt x="150" y="416"/>
                  <a:pt x="150" y="416"/>
                  <a:pt x="150" y="416"/>
                </a:cubicBezTo>
                <a:cubicBezTo>
                  <a:pt x="155" y="415"/>
                  <a:pt x="155" y="415"/>
                  <a:pt x="155" y="415"/>
                </a:cubicBezTo>
                <a:cubicBezTo>
                  <a:pt x="157" y="415"/>
                  <a:pt x="157" y="415"/>
                  <a:pt x="157" y="415"/>
                </a:cubicBezTo>
                <a:cubicBezTo>
                  <a:pt x="162" y="419"/>
                  <a:pt x="162" y="419"/>
                  <a:pt x="162" y="419"/>
                </a:cubicBezTo>
                <a:cubicBezTo>
                  <a:pt x="163" y="420"/>
                  <a:pt x="163" y="420"/>
                  <a:pt x="163" y="420"/>
                </a:cubicBezTo>
                <a:cubicBezTo>
                  <a:pt x="165" y="422"/>
                  <a:pt x="165" y="422"/>
                  <a:pt x="165" y="422"/>
                </a:cubicBezTo>
                <a:cubicBezTo>
                  <a:pt x="167" y="423"/>
                  <a:pt x="167" y="423"/>
                  <a:pt x="167" y="423"/>
                </a:cubicBezTo>
                <a:cubicBezTo>
                  <a:pt x="171" y="427"/>
                  <a:pt x="171" y="427"/>
                  <a:pt x="171" y="427"/>
                </a:cubicBezTo>
                <a:cubicBezTo>
                  <a:pt x="171" y="430"/>
                  <a:pt x="171" y="430"/>
                  <a:pt x="171" y="430"/>
                </a:cubicBezTo>
                <a:cubicBezTo>
                  <a:pt x="175" y="429"/>
                  <a:pt x="175" y="429"/>
                  <a:pt x="175" y="429"/>
                </a:cubicBezTo>
                <a:cubicBezTo>
                  <a:pt x="175" y="429"/>
                  <a:pt x="177" y="428"/>
                  <a:pt x="178" y="427"/>
                </a:cubicBezTo>
                <a:cubicBezTo>
                  <a:pt x="180" y="426"/>
                  <a:pt x="181" y="425"/>
                  <a:pt x="181" y="425"/>
                </a:cubicBezTo>
                <a:cubicBezTo>
                  <a:pt x="182" y="423"/>
                  <a:pt x="182" y="423"/>
                  <a:pt x="182" y="423"/>
                </a:cubicBezTo>
                <a:cubicBezTo>
                  <a:pt x="184" y="421"/>
                  <a:pt x="184" y="421"/>
                  <a:pt x="184" y="421"/>
                </a:cubicBezTo>
                <a:cubicBezTo>
                  <a:pt x="184" y="418"/>
                  <a:pt x="184" y="418"/>
                  <a:pt x="184" y="418"/>
                </a:cubicBezTo>
                <a:cubicBezTo>
                  <a:pt x="184" y="416"/>
                  <a:pt x="184" y="416"/>
                  <a:pt x="184" y="416"/>
                </a:cubicBezTo>
                <a:cubicBezTo>
                  <a:pt x="184" y="416"/>
                  <a:pt x="180" y="415"/>
                  <a:pt x="185" y="415"/>
                </a:cubicBezTo>
                <a:cubicBezTo>
                  <a:pt x="190" y="415"/>
                  <a:pt x="190" y="415"/>
                  <a:pt x="190" y="415"/>
                </a:cubicBezTo>
                <a:cubicBezTo>
                  <a:pt x="195" y="415"/>
                  <a:pt x="195" y="415"/>
                  <a:pt x="195" y="415"/>
                </a:cubicBezTo>
                <a:cubicBezTo>
                  <a:pt x="199" y="416"/>
                  <a:pt x="199" y="416"/>
                  <a:pt x="199" y="416"/>
                </a:cubicBezTo>
                <a:cubicBezTo>
                  <a:pt x="200" y="417"/>
                  <a:pt x="200" y="417"/>
                  <a:pt x="200" y="417"/>
                </a:cubicBezTo>
                <a:cubicBezTo>
                  <a:pt x="203" y="421"/>
                  <a:pt x="203" y="421"/>
                  <a:pt x="203" y="421"/>
                </a:cubicBezTo>
                <a:cubicBezTo>
                  <a:pt x="205" y="423"/>
                  <a:pt x="205" y="423"/>
                  <a:pt x="205" y="423"/>
                </a:cubicBezTo>
                <a:cubicBezTo>
                  <a:pt x="205" y="423"/>
                  <a:pt x="202" y="423"/>
                  <a:pt x="208" y="423"/>
                </a:cubicBezTo>
                <a:cubicBezTo>
                  <a:pt x="214" y="423"/>
                  <a:pt x="214" y="423"/>
                  <a:pt x="214" y="423"/>
                </a:cubicBezTo>
                <a:cubicBezTo>
                  <a:pt x="214" y="423"/>
                  <a:pt x="221" y="421"/>
                  <a:pt x="222" y="420"/>
                </a:cubicBezTo>
                <a:cubicBezTo>
                  <a:pt x="223" y="419"/>
                  <a:pt x="224" y="419"/>
                  <a:pt x="224" y="419"/>
                </a:cubicBezTo>
                <a:cubicBezTo>
                  <a:pt x="225" y="416"/>
                  <a:pt x="225" y="416"/>
                  <a:pt x="225" y="416"/>
                </a:cubicBezTo>
                <a:cubicBezTo>
                  <a:pt x="230" y="415"/>
                  <a:pt x="230" y="415"/>
                  <a:pt x="230" y="415"/>
                </a:cubicBezTo>
                <a:cubicBezTo>
                  <a:pt x="231" y="414"/>
                  <a:pt x="231" y="414"/>
                  <a:pt x="231" y="414"/>
                </a:cubicBezTo>
                <a:cubicBezTo>
                  <a:pt x="231" y="414"/>
                  <a:pt x="231" y="413"/>
                  <a:pt x="232" y="412"/>
                </a:cubicBezTo>
                <a:cubicBezTo>
                  <a:pt x="233" y="411"/>
                  <a:pt x="237" y="411"/>
                  <a:pt x="237" y="411"/>
                </a:cubicBezTo>
                <a:cubicBezTo>
                  <a:pt x="243" y="411"/>
                  <a:pt x="243" y="411"/>
                  <a:pt x="243" y="411"/>
                </a:cubicBezTo>
                <a:cubicBezTo>
                  <a:pt x="247" y="410"/>
                  <a:pt x="247" y="410"/>
                  <a:pt x="247" y="410"/>
                </a:cubicBezTo>
                <a:cubicBezTo>
                  <a:pt x="249" y="410"/>
                  <a:pt x="249" y="410"/>
                  <a:pt x="249" y="410"/>
                </a:cubicBezTo>
                <a:cubicBezTo>
                  <a:pt x="251" y="410"/>
                  <a:pt x="251" y="410"/>
                  <a:pt x="251" y="410"/>
                </a:cubicBezTo>
                <a:cubicBezTo>
                  <a:pt x="256" y="409"/>
                  <a:pt x="256" y="409"/>
                  <a:pt x="256" y="409"/>
                </a:cubicBezTo>
                <a:cubicBezTo>
                  <a:pt x="257" y="409"/>
                  <a:pt x="257" y="409"/>
                  <a:pt x="257" y="409"/>
                </a:cubicBezTo>
                <a:cubicBezTo>
                  <a:pt x="257" y="406"/>
                  <a:pt x="257" y="406"/>
                  <a:pt x="257" y="406"/>
                </a:cubicBezTo>
                <a:cubicBezTo>
                  <a:pt x="262" y="404"/>
                  <a:pt x="262" y="404"/>
                  <a:pt x="262" y="404"/>
                </a:cubicBezTo>
                <a:cubicBezTo>
                  <a:pt x="266" y="405"/>
                  <a:pt x="266" y="405"/>
                  <a:pt x="266" y="405"/>
                </a:cubicBezTo>
                <a:cubicBezTo>
                  <a:pt x="267" y="406"/>
                  <a:pt x="267" y="406"/>
                  <a:pt x="267" y="406"/>
                </a:cubicBezTo>
                <a:cubicBezTo>
                  <a:pt x="270" y="406"/>
                  <a:pt x="270" y="406"/>
                  <a:pt x="270" y="406"/>
                </a:cubicBezTo>
                <a:cubicBezTo>
                  <a:pt x="273" y="407"/>
                  <a:pt x="273" y="407"/>
                  <a:pt x="273" y="407"/>
                </a:cubicBezTo>
                <a:cubicBezTo>
                  <a:pt x="276" y="405"/>
                  <a:pt x="276" y="405"/>
                  <a:pt x="276" y="405"/>
                </a:cubicBezTo>
                <a:cubicBezTo>
                  <a:pt x="286" y="406"/>
                  <a:pt x="286" y="406"/>
                  <a:pt x="286" y="406"/>
                </a:cubicBezTo>
                <a:cubicBezTo>
                  <a:pt x="297" y="406"/>
                  <a:pt x="297" y="406"/>
                  <a:pt x="297" y="406"/>
                </a:cubicBezTo>
                <a:cubicBezTo>
                  <a:pt x="305" y="406"/>
                  <a:pt x="305" y="406"/>
                  <a:pt x="305" y="406"/>
                </a:cubicBezTo>
                <a:cubicBezTo>
                  <a:pt x="305" y="397"/>
                  <a:pt x="305" y="397"/>
                  <a:pt x="305" y="397"/>
                </a:cubicBezTo>
                <a:cubicBezTo>
                  <a:pt x="300" y="387"/>
                  <a:pt x="300" y="387"/>
                  <a:pt x="300" y="387"/>
                </a:cubicBezTo>
                <a:cubicBezTo>
                  <a:pt x="300" y="380"/>
                  <a:pt x="300" y="380"/>
                  <a:pt x="300" y="380"/>
                </a:cubicBezTo>
                <a:cubicBezTo>
                  <a:pt x="300" y="371"/>
                  <a:pt x="300" y="371"/>
                  <a:pt x="300" y="371"/>
                </a:cubicBezTo>
                <a:cubicBezTo>
                  <a:pt x="308" y="371"/>
                  <a:pt x="308" y="371"/>
                  <a:pt x="308" y="371"/>
                </a:cubicBezTo>
                <a:cubicBezTo>
                  <a:pt x="318" y="361"/>
                  <a:pt x="318" y="361"/>
                  <a:pt x="318" y="361"/>
                </a:cubicBezTo>
                <a:cubicBezTo>
                  <a:pt x="326" y="353"/>
                  <a:pt x="326" y="353"/>
                  <a:pt x="326" y="353"/>
                </a:cubicBezTo>
                <a:cubicBezTo>
                  <a:pt x="335" y="345"/>
                  <a:pt x="335" y="345"/>
                  <a:pt x="335" y="345"/>
                </a:cubicBezTo>
                <a:cubicBezTo>
                  <a:pt x="346" y="345"/>
                  <a:pt x="346" y="345"/>
                  <a:pt x="346" y="345"/>
                </a:cubicBezTo>
                <a:cubicBezTo>
                  <a:pt x="340" y="338"/>
                  <a:pt x="340" y="338"/>
                  <a:pt x="340" y="338"/>
                </a:cubicBezTo>
                <a:cubicBezTo>
                  <a:pt x="335" y="333"/>
                  <a:pt x="335" y="333"/>
                  <a:pt x="335" y="333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324" y="322"/>
                  <a:pt x="324" y="322"/>
                  <a:pt x="324" y="322"/>
                </a:cubicBezTo>
                <a:cubicBezTo>
                  <a:pt x="317" y="317"/>
                  <a:pt x="317" y="317"/>
                  <a:pt x="317" y="317"/>
                </a:cubicBezTo>
                <a:cubicBezTo>
                  <a:pt x="310" y="312"/>
                  <a:pt x="310" y="312"/>
                  <a:pt x="310" y="312"/>
                </a:cubicBezTo>
                <a:cubicBezTo>
                  <a:pt x="301" y="305"/>
                  <a:pt x="301" y="305"/>
                  <a:pt x="301" y="305"/>
                </a:cubicBezTo>
                <a:cubicBezTo>
                  <a:pt x="289" y="298"/>
                  <a:pt x="289" y="298"/>
                  <a:pt x="289" y="298"/>
                </a:cubicBezTo>
                <a:cubicBezTo>
                  <a:pt x="286" y="290"/>
                  <a:pt x="286" y="290"/>
                  <a:pt x="286" y="290"/>
                </a:cubicBezTo>
                <a:cubicBezTo>
                  <a:pt x="285" y="282"/>
                  <a:pt x="285" y="282"/>
                  <a:pt x="285" y="282"/>
                </a:cubicBezTo>
                <a:cubicBezTo>
                  <a:pt x="284" y="271"/>
                  <a:pt x="284" y="271"/>
                  <a:pt x="284" y="271"/>
                </a:cubicBezTo>
                <a:cubicBezTo>
                  <a:pt x="281" y="261"/>
                  <a:pt x="281" y="261"/>
                  <a:pt x="281" y="261"/>
                </a:cubicBezTo>
                <a:cubicBezTo>
                  <a:pt x="274" y="255"/>
                  <a:pt x="274" y="255"/>
                  <a:pt x="274" y="255"/>
                </a:cubicBezTo>
                <a:cubicBezTo>
                  <a:pt x="281" y="248"/>
                  <a:pt x="281" y="248"/>
                  <a:pt x="281" y="248"/>
                </a:cubicBezTo>
                <a:cubicBezTo>
                  <a:pt x="291" y="244"/>
                  <a:pt x="291" y="244"/>
                  <a:pt x="291" y="244"/>
                </a:cubicBezTo>
                <a:cubicBezTo>
                  <a:pt x="299" y="244"/>
                  <a:pt x="299" y="244"/>
                  <a:pt x="299" y="244"/>
                </a:cubicBezTo>
                <a:cubicBezTo>
                  <a:pt x="314" y="237"/>
                  <a:pt x="314" y="237"/>
                  <a:pt x="314" y="237"/>
                </a:cubicBezTo>
                <a:cubicBezTo>
                  <a:pt x="331" y="233"/>
                  <a:pt x="331" y="233"/>
                  <a:pt x="331" y="233"/>
                </a:cubicBezTo>
                <a:cubicBezTo>
                  <a:pt x="338" y="226"/>
                  <a:pt x="338" y="226"/>
                  <a:pt x="338" y="226"/>
                </a:cubicBezTo>
                <a:cubicBezTo>
                  <a:pt x="350" y="221"/>
                  <a:pt x="350" y="221"/>
                  <a:pt x="350" y="221"/>
                </a:cubicBezTo>
                <a:cubicBezTo>
                  <a:pt x="356" y="216"/>
                  <a:pt x="356" y="216"/>
                  <a:pt x="356" y="216"/>
                </a:cubicBezTo>
                <a:cubicBezTo>
                  <a:pt x="369" y="216"/>
                  <a:pt x="369" y="216"/>
                  <a:pt x="369" y="216"/>
                </a:cubicBezTo>
                <a:cubicBezTo>
                  <a:pt x="375" y="216"/>
                  <a:pt x="375" y="216"/>
                  <a:pt x="375" y="216"/>
                </a:cubicBezTo>
                <a:cubicBezTo>
                  <a:pt x="382" y="220"/>
                  <a:pt x="382" y="220"/>
                  <a:pt x="382" y="220"/>
                </a:cubicBezTo>
                <a:cubicBezTo>
                  <a:pt x="392" y="220"/>
                  <a:pt x="392" y="220"/>
                  <a:pt x="392" y="220"/>
                </a:cubicBezTo>
                <a:cubicBezTo>
                  <a:pt x="392" y="211"/>
                  <a:pt x="392" y="211"/>
                  <a:pt x="392" y="211"/>
                </a:cubicBezTo>
                <a:cubicBezTo>
                  <a:pt x="395" y="208"/>
                  <a:pt x="395" y="208"/>
                  <a:pt x="395" y="208"/>
                </a:cubicBezTo>
                <a:cubicBezTo>
                  <a:pt x="399" y="199"/>
                  <a:pt x="399" y="199"/>
                  <a:pt x="399" y="199"/>
                </a:cubicBezTo>
                <a:cubicBezTo>
                  <a:pt x="392" y="192"/>
                  <a:pt x="392" y="192"/>
                  <a:pt x="392" y="192"/>
                </a:cubicBezTo>
                <a:cubicBezTo>
                  <a:pt x="390" y="183"/>
                  <a:pt x="390" y="183"/>
                  <a:pt x="390" y="183"/>
                </a:cubicBezTo>
                <a:cubicBezTo>
                  <a:pt x="382" y="175"/>
                  <a:pt x="382" y="175"/>
                  <a:pt x="382" y="175"/>
                </a:cubicBezTo>
                <a:cubicBezTo>
                  <a:pt x="382" y="168"/>
                  <a:pt x="382" y="168"/>
                  <a:pt x="382" y="168"/>
                </a:cubicBezTo>
                <a:cubicBezTo>
                  <a:pt x="382" y="159"/>
                  <a:pt x="382" y="159"/>
                  <a:pt x="382" y="159"/>
                </a:cubicBezTo>
                <a:cubicBezTo>
                  <a:pt x="385" y="149"/>
                  <a:pt x="385" y="149"/>
                  <a:pt x="385" y="149"/>
                </a:cubicBezTo>
                <a:cubicBezTo>
                  <a:pt x="377" y="140"/>
                  <a:pt x="377" y="140"/>
                  <a:pt x="377" y="140"/>
                </a:cubicBezTo>
                <a:cubicBezTo>
                  <a:pt x="377" y="130"/>
                  <a:pt x="377" y="130"/>
                  <a:pt x="377" y="130"/>
                </a:cubicBezTo>
                <a:cubicBezTo>
                  <a:pt x="375" y="120"/>
                  <a:pt x="375" y="120"/>
                  <a:pt x="375" y="120"/>
                </a:cubicBezTo>
                <a:cubicBezTo>
                  <a:pt x="375" y="116"/>
                  <a:pt x="375" y="116"/>
                  <a:pt x="375" y="116"/>
                </a:cubicBezTo>
                <a:cubicBezTo>
                  <a:pt x="371" y="112"/>
                  <a:pt x="371" y="112"/>
                  <a:pt x="371" y="112"/>
                </a:cubicBezTo>
                <a:cubicBezTo>
                  <a:pt x="363" y="107"/>
                  <a:pt x="363" y="107"/>
                  <a:pt x="363" y="107"/>
                </a:cubicBezTo>
                <a:cubicBezTo>
                  <a:pt x="363" y="100"/>
                  <a:pt x="363" y="100"/>
                  <a:pt x="363" y="100"/>
                </a:cubicBezTo>
                <a:cubicBezTo>
                  <a:pt x="363" y="94"/>
                  <a:pt x="363" y="94"/>
                  <a:pt x="363" y="94"/>
                </a:cubicBezTo>
                <a:cubicBezTo>
                  <a:pt x="363" y="86"/>
                  <a:pt x="363" y="86"/>
                  <a:pt x="363" y="86"/>
                </a:cubicBezTo>
                <a:cubicBezTo>
                  <a:pt x="367" y="82"/>
                  <a:pt x="367" y="82"/>
                  <a:pt x="367" y="82"/>
                </a:cubicBezTo>
                <a:cubicBezTo>
                  <a:pt x="367" y="72"/>
                  <a:pt x="367" y="72"/>
                  <a:pt x="367" y="72"/>
                </a:cubicBezTo>
                <a:cubicBezTo>
                  <a:pt x="365" y="67"/>
                  <a:pt x="365" y="67"/>
                  <a:pt x="365" y="67"/>
                </a:cubicBezTo>
                <a:cubicBezTo>
                  <a:pt x="365" y="60"/>
                  <a:pt x="365" y="60"/>
                  <a:pt x="365" y="60"/>
                </a:cubicBezTo>
                <a:cubicBezTo>
                  <a:pt x="365" y="55"/>
                  <a:pt x="365" y="55"/>
                  <a:pt x="365" y="55"/>
                </a:cubicBezTo>
                <a:cubicBezTo>
                  <a:pt x="363" y="47"/>
                  <a:pt x="363" y="47"/>
                  <a:pt x="363" y="47"/>
                </a:cubicBezTo>
                <a:cubicBezTo>
                  <a:pt x="359" y="47"/>
                  <a:pt x="359" y="47"/>
                  <a:pt x="359" y="47"/>
                </a:cubicBezTo>
                <a:cubicBezTo>
                  <a:pt x="355" y="43"/>
                  <a:pt x="355" y="43"/>
                  <a:pt x="355" y="43"/>
                </a:cubicBezTo>
                <a:cubicBezTo>
                  <a:pt x="351" y="36"/>
                  <a:pt x="351" y="36"/>
                  <a:pt x="351" y="36"/>
                </a:cubicBezTo>
                <a:cubicBezTo>
                  <a:pt x="345" y="29"/>
                  <a:pt x="345" y="29"/>
                  <a:pt x="345" y="29"/>
                </a:cubicBezTo>
                <a:cubicBezTo>
                  <a:pt x="333" y="29"/>
                  <a:pt x="333" y="29"/>
                  <a:pt x="333" y="29"/>
                </a:cubicBezTo>
                <a:cubicBezTo>
                  <a:pt x="329" y="29"/>
                  <a:pt x="329" y="29"/>
                  <a:pt x="329" y="29"/>
                </a:cubicBezTo>
                <a:cubicBezTo>
                  <a:pt x="324" y="24"/>
                  <a:pt x="324" y="24"/>
                  <a:pt x="324" y="24"/>
                </a:cubicBezTo>
                <a:cubicBezTo>
                  <a:pt x="313" y="24"/>
                  <a:pt x="313" y="24"/>
                  <a:pt x="313" y="24"/>
                </a:cubicBezTo>
                <a:cubicBezTo>
                  <a:pt x="307" y="18"/>
                  <a:pt x="307" y="18"/>
                  <a:pt x="307" y="18"/>
                </a:cubicBezTo>
                <a:cubicBezTo>
                  <a:pt x="300" y="11"/>
                  <a:pt x="300" y="11"/>
                  <a:pt x="300" y="11"/>
                </a:cubicBezTo>
                <a:cubicBezTo>
                  <a:pt x="292" y="11"/>
                  <a:pt x="292" y="11"/>
                  <a:pt x="292" y="11"/>
                </a:cubicBezTo>
                <a:cubicBezTo>
                  <a:pt x="281" y="14"/>
                  <a:pt x="281" y="14"/>
                  <a:pt x="281" y="14"/>
                </a:cubicBezTo>
                <a:cubicBezTo>
                  <a:pt x="276" y="21"/>
                  <a:pt x="276" y="21"/>
                  <a:pt x="276" y="21"/>
                </a:cubicBezTo>
                <a:cubicBezTo>
                  <a:pt x="271" y="27"/>
                  <a:pt x="271" y="27"/>
                  <a:pt x="271" y="27"/>
                </a:cubicBezTo>
                <a:cubicBezTo>
                  <a:pt x="267" y="25"/>
                  <a:pt x="267" y="25"/>
                  <a:pt x="267" y="25"/>
                </a:cubicBezTo>
                <a:cubicBezTo>
                  <a:pt x="261" y="27"/>
                  <a:pt x="261" y="27"/>
                  <a:pt x="261" y="27"/>
                </a:cubicBezTo>
                <a:cubicBezTo>
                  <a:pt x="261" y="27"/>
                  <a:pt x="260" y="31"/>
                  <a:pt x="258" y="30"/>
                </a:cubicBezTo>
                <a:cubicBezTo>
                  <a:pt x="256" y="28"/>
                  <a:pt x="252" y="26"/>
                  <a:pt x="252" y="26"/>
                </a:cubicBezTo>
                <a:cubicBezTo>
                  <a:pt x="245" y="32"/>
                  <a:pt x="245" y="32"/>
                  <a:pt x="245" y="32"/>
                </a:cubicBezTo>
                <a:cubicBezTo>
                  <a:pt x="246" y="32"/>
                  <a:pt x="246" y="32"/>
                  <a:pt x="246" y="32"/>
                </a:cubicBezTo>
                <a:cubicBezTo>
                  <a:pt x="244" y="35"/>
                  <a:pt x="244" y="35"/>
                  <a:pt x="244" y="35"/>
                </a:cubicBezTo>
                <a:cubicBezTo>
                  <a:pt x="240" y="37"/>
                  <a:pt x="240" y="37"/>
                  <a:pt x="240" y="37"/>
                </a:cubicBezTo>
                <a:cubicBezTo>
                  <a:pt x="236" y="40"/>
                  <a:pt x="236" y="40"/>
                  <a:pt x="236" y="40"/>
                </a:cubicBezTo>
                <a:cubicBezTo>
                  <a:pt x="232" y="40"/>
                  <a:pt x="232" y="40"/>
                  <a:pt x="232" y="40"/>
                </a:cubicBezTo>
                <a:cubicBezTo>
                  <a:pt x="227" y="43"/>
                  <a:pt x="227" y="43"/>
                  <a:pt x="227" y="43"/>
                </a:cubicBezTo>
                <a:cubicBezTo>
                  <a:pt x="220" y="43"/>
                  <a:pt x="220" y="43"/>
                  <a:pt x="220" y="43"/>
                </a:cubicBezTo>
                <a:cubicBezTo>
                  <a:pt x="217" y="46"/>
                  <a:pt x="217" y="46"/>
                  <a:pt x="217" y="46"/>
                </a:cubicBezTo>
                <a:cubicBezTo>
                  <a:pt x="217" y="49"/>
                  <a:pt x="217" y="49"/>
                  <a:pt x="217" y="49"/>
                </a:cubicBezTo>
                <a:cubicBezTo>
                  <a:pt x="213" y="49"/>
                  <a:pt x="213" y="49"/>
                  <a:pt x="213" y="49"/>
                </a:cubicBezTo>
                <a:cubicBezTo>
                  <a:pt x="213" y="54"/>
                  <a:pt x="213" y="54"/>
                  <a:pt x="213" y="54"/>
                </a:cubicBezTo>
                <a:cubicBezTo>
                  <a:pt x="209" y="54"/>
                  <a:pt x="209" y="54"/>
                  <a:pt x="209" y="54"/>
                </a:cubicBezTo>
                <a:cubicBezTo>
                  <a:pt x="206" y="52"/>
                  <a:pt x="206" y="52"/>
                  <a:pt x="206" y="52"/>
                </a:cubicBezTo>
                <a:cubicBezTo>
                  <a:pt x="202" y="52"/>
                  <a:pt x="202" y="52"/>
                  <a:pt x="202" y="52"/>
                </a:cubicBezTo>
                <a:cubicBezTo>
                  <a:pt x="198" y="52"/>
                  <a:pt x="198" y="52"/>
                  <a:pt x="198" y="52"/>
                </a:cubicBezTo>
                <a:cubicBezTo>
                  <a:pt x="193" y="55"/>
                  <a:pt x="193" y="55"/>
                  <a:pt x="193" y="55"/>
                </a:cubicBezTo>
                <a:cubicBezTo>
                  <a:pt x="189" y="50"/>
                  <a:pt x="189" y="50"/>
                  <a:pt x="189" y="50"/>
                </a:cubicBezTo>
                <a:cubicBezTo>
                  <a:pt x="191" y="49"/>
                  <a:pt x="191" y="49"/>
                  <a:pt x="191" y="49"/>
                </a:cubicBezTo>
                <a:cubicBezTo>
                  <a:pt x="195" y="45"/>
                  <a:pt x="195" y="45"/>
                  <a:pt x="195" y="45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9" y="39"/>
                  <a:pt x="199" y="39"/>
                  <a:pt x="199" y="39"/>
                </a:cubicBezTo>
                <a:cubicBezTo>
                  <a:pt x="199" y="35"/>
                  <a:pt x="199" y="35"/>
                  <a:pt x="199" y="35"/>
                </a:cubicBezTo>
                <a:cubicBezTo>
                  <a:pt x="197" y="29"/>
                  <a:pt x="197" y="29"/>
                  <a:pt x="197" y="29"/>
                </a:cubicBezTo>
                <a:cubicBezTo>
                  <a:pt x="192" y="34"/>
                  <a:pt x="192" y="34"/>
                  <a:pt x="192" y="34"/>
                </a:cubicBezTo>
                <a:cubicBezTo>
                  <a:pt x="187" y="34"/>
                  <a:pt x="187" y="34"/>
                  <a:pt x="187" y="34"/>
                </a:cubicBezTo>
                <a:cubicBezTo>
                  <a:pt x="185" y="34"/>
                  <a:pt x="185" y="34"/>
                  <a:pt x="185" y="34"/>
                </a:cubicBezTo>
                <a:cubicBezTo>
                  <a:pt x="181" y="31"/>
                  <a:pt x="181" y="31"/>
                  <a:pt x="181" y="31"/>
                </a:cubicBezTo>
                <a:cubicBezTo>
                  <a:pt x="173" y="28"/>
                  <a:pt x="173" y="28"/>
                  <a:pt x="173" y="28"/>
                </a:cubicBezTo>
                <a:cubicBezTo>
                  <a:pt x="169" y="28"/>
                  <a:pt x="169" y="28"/>
                  <a:pt x="169" y="28"/>
                </a:cubicBezTo>
                <a:cubicBezTo>
                  <a:pt x="167" y="29"/>
                  <a:pt x="167" y="29"/>
                  <a:pt x="167" y="29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2" y="25"/>
                  <a:pt x="162" y="25"/>
                  <a:pt x="162" y="25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3" y="12"/>
                  <a:pt x="153" y="12"/>
                  <a:pt x="153" y="12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2" y="9"/>
                  <a:pt x="152" y="9"/>
                  <a:pt x="152" y="9"/>
                </a:cubicBezTo>
                <a:cubicBezTo>
                  <a:pt x="150" y="6"/>
                  <a:pt x="150" y="6"/>
                  <a:pt x="150" y="6"/>
                </a:cubicBezTo>
                <a:cubicBezTo>
                  <a:pt x="150" y="4"/>
                  <a:pt x="150" y="4"/>
                  <a:pt x="150" y="4"/>
                </a:cubicBezTo>
                <a:cubicBezTo>
                  <a:pt x="130" y="4"/>
                  <a:pt x="130" y="4"/>
                  <a:pt x="130" y="4"/>
                </a:cubicBezTo>
                <a:cubicBezTo>
                  <a:pt x="127" y="1"/>
                  <a:pt x="127" y="1"/>
                  <a:pt x="127" y="1"/>
                </a:cubicBezTo>
                <a:cubicBezTo>
                  <a:pt x="118" y="0"/>
                  <a:pt x="118" y="0"/>
                  <a:pt x="118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1" y="4"/>
                  <a:pt x="111" y="4"/>
                  <a:pt x="111" y="4"/>
                </a:cubicBezTo>
                <a:cubicBezTo>
                  <a:pt x="111" y="5"/>
                  <a:pt x="111" y="5"/>
                  <a:pt x="111" y="5"/>
                </a:cubicBezTo>
                <a:lnTo>
                  <a:pt x="111" y="7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5932490" y="1825628"/>
            <a:ext cx="1833563" cy="1501775"/>
          </a:xfrm>
          <a:custGeom>
            <a:avLst/>
            <a:gdLst>
              <a:gd name="T0" fmla="*/ 237 w 1144"/>
              <a:gd name="T1" fmla="*/ 829 h 937"/>
              <a:gd name="T2" fmla="*/ 204 w 1144"/>
              <a:gd name="T3" fmla="*/ 867 h 937"/>
              <a:gd name="T4" fmla="*/ 129 w 1144"/>
              <a:gd name="T5" fmla="*/ 930 h 937"/>
              <a:gd name="T6" fmla="*/ 51 w 1144"/>
              <a:gd name="T7" fmla="*/ 918 h 937"/>
              <a:gd name="T8" fmla="*/ 54 w 1144"/>
              <a:gd name="T9" fmla="*/ 871 h 937"/>
              <a:gd name="T10" fmla="*/ 38 w 1144"/>
              <a:gd name="T11" fmla="*/ 843 h 937"/>
              <a:gd name="T12" fmla="*/ 49 w 1144"/>
              <a:gd name="T13" fmla="*/ 821 h 937"/>
              <a:gd name="T14" fmla="*/ 54 w 1144"/>
              <a:gd name="T15" fmla="*/ 781 h 937"/>
              <a:gd name="T16" fmla="*/ 28 w 1144"/>
              <a:gd name="T17" fmla="*/ 772 h 937"/>
              <a:gd name="T18" fmla="*/ 62 w 1144"/>
              <a:gd name="T19" fmla="*/ 736 h 937"/>
              <a:gd name="T20" fmla="*/ 51 w 1144"/>
              <a:gd name="T21" fmla="*/ 726 h 937"/>
              <a:gd name="T22" fmla="*/ 37 w 1144"/>
              <a:gd name="T23" fmla="*/ 686 h 937"/>
              <a:gd name="T24" fmla="*/ 60 w 1144"/>
              <a:gd name="T25" fmla="*/ 645 h 937"/>
              <a:gd name="T26" fmla="*/ 99 w 1144"/>
              <a:gd name="T27" fmla="*/ 633 h 937"/>
              <a:gd name="T28" fmla="*/ 129 w 1144"/>
              <a:gd name="T29" fmla="*/ 616 h 937"/>
              <a:gd name="T30" fmla="*/ 151 w 1144"/>
              <a:gd name="T31" fmla="*/ 595 h 937"/>
              <a:gd name="T32" fmla="*/ 224 w 1144"/>
              <a:gd name="T33" fmla="*/ 579 h 937"/>
              <a:gd name="T34" fmla="*/ 280 w 1144"/>
              <a:gd name="T35" fmla="*/ 537 h 937"/>
              <a:gd name="T36" fmla="*/ 223 w 1144"/>
              <a:gd name="T37" fmla="*/ 564 h 937"/>
              <a:gd name="T38" fmla="*/ 242 w 1144"/>
              <a:gd name="T39" fmla="*/ 515 h 937"/>
              <a:gd name="T40" fmla="*/ 289 w 1144"/>
              <a:gd name="T41" fmla="*/ 479 h 937"/>
              <a:gd name="T42" fmla="*/ 311 w 1144"/>
              <a:gd name="T43" fmla="*/ 439 h 937"/>
              <a:gd name="T44" fmla="*/ 356 w 1144"/>
              <a:gd name="T45" fmla="*/ 402 h 937"/>
              <a:gd name="T46" fmla="*/ 365 w 1144"/>
              <a:gd name="T47" fmla="*/ 361 h 937"/>
              <a:gd name="T48" fmla="*/ 448 w 1144"/>
              <a:gd name="T49" fmla="*/ 309 h 937"/>
              <a:gd name="T50" fmla="*/ 468 w 1144"/>
              <a:gd name="T51" fmla="*/ 288 h 937"/>
              <a:gd name="T52" fmla="*/ 430 w 1144"/>
              <a:gd name="T53" fmla="*/ 266 h 937"/>
              <a:gd name="T54" fmla="*/ 491 w 1144"/>
              <a:gd name="T55" fmla="*/ 249 h 937"/>
              <a:gd name="T56" fmla="*/ 543 w 1144"/>
              <a:gd name="T57" fmla="*/ 216 h 937"/>
              <a:gd name="T58" fmla="*/ 551 w 1144"/>
              <a:gd name="T59" fmla="*/ 165 h 937"/>
              <a:gd name="T60" fmla="*/ 552 w 1144"/>
              <a:gd name="T61" fmla="*/ 124 h 937"/>
              <a:gd name="T62" fmla="*/ 586 w 1144"/>
              <a:gd name="T63" fmla="*/ 122 h 937"/>
              <a:gd name="T64" fmla="*/ 617 w 1144"/>
              <a:gd name="T65" fmla="*/ 113 h 937"/>
              <a:gd name="T66" fmla="*/ 675 w 1144"/>
              <a:gd name="T67" fmla="*/ 113 h 937"/>
              <a:gd name="T68" fmla="*/ 699 w 1144"/>
              <a:gd name="T69" fmla="*/ 97 h 937"/>
              <a:gd name="T70" fmla="*/ 718 w 1144"/>
              <a:gd name="T71" fmla="*/ 71 h 937"/>
              <a:gd name="T72" fmla="*/ 796 w 1144"/>
              <a:gd name="T73" fmla="*/ 87 h 937"/>
              <a:gd name="T74" fmla="*/ 856 w 1144"/>
              <a:gd name="T75" fmla="*/ 28 h 937"/>
              <a:gd name="T76" fmla="*/ 931 w 1144"/>
              <a:gd name="T77" fmla="*/ 14 h 937"/>
              <a:gd name="T78" fmla="*/ 879 w 1144"/>
              <a:gd name="T79" fmla="*/ 67 h 937"/>
              <a:gd name="T80" fmla="*/ 937 w 1144"/>
              <a:gd name="T81" fmla="*/ 23 h 937"/>
              <a:gd name="T82" fmla="*/ 956 w 1144"/>
              <a:gd name="T83" fmla="*/ 52 h 937"/>
              <a:gd name="T84" fmla="*/ 1022 w 1144"/>
              <a:gd name="T85" fmla="*/ 9 h 937"/>
              <a:gd name="T86" fmla="*/ 1017 w 1144"/>
              <a:gd name="T87" fmla="*/ 50 h 937"/>
              <a:gd name="T88" fmla="*/ 1090 w 1144"/>
              <a:gd name="T89" fmla="*/ 34 h 937"/>
              <a:gd name="T90" fmla="*/ 1108 w 1144"/>
              <a:gd name="T91" fmla="*/ 81 h 937"/>
              <a:gd name="T92" fmla="*/ 1093 w 1144"/>
              <a:gd name="T93" fmla="*/ 107 h 937"/>
              <a:gd name="T94" fmla="*/ 1107 w 1144"/>
              <a:gd name="T95" fmla="*/ 123 h 937"/>
              <a:gd name="T96" fmla="*/ 1061 w 1144"/>
              <a:gd name="T97" fmla="*/ 134 h 937"/>
              <a:gd name="T98" fmla="*/ 954 w 1144"/>
              <a:gd name="T99" fmla="*/ 93 h 937"/>
              <a:gd name="T100" fmla="*/ 895 w 1144"/>
              <a:gd name="T101" fmla="*/ 175 h 937"/>
              <a:gd name="T102" fmla="*/ 759 w 1144"/>
              <a:gd name="T103" fmla="*/ 181 h 937"/>
              <a:gd name="T104" fmla="*/ 672 w 1144"/>
              <a:gd name="T105" fmla="*/ 182 h 937"/>
              <a:gd name="T106" fmla="*/ 590 w 1144"/>
              <a:gd name="T107" fmla="*/ 203 h 937"/>
              <a:gd name="T108" fmla="*/ 513 w 1144"/>
              <a:gd name="T109" fmla="*/ 263 h 937"/>
              <a:gd name="T110" fmla="*/ 457 w 1144"/>
              <a:gd name="T111" fmla="*/ 376 h 937"/>
              <a:gd name="T112" fmla="*/ 387 w 1144"/>
              <a:gd name="T113" fmla="*/ 480 h 937"/>
              <a:gd name="T114" fmla="*/ 337 w 1144"/>
              <a:gd name="T115" fmla="*/ 539 h 937"/>
              <a:gd name="T116" fmla="*/ 316 w 1144"/>
              <a:gd name="T117" fmla="*/ 678 h 937"/>
              <a:gd name="T118" fmla="*/ 327 w 1144"/>
              <a:gd name="T119" fmla="*/ 775 h 937"/>
              <a:gd name="T120" fmla="*/ 273 w 1144"/>
              <a:gd name="T121" fmla="*/ 869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44" h="937">
                <a:moveTo>
                  <a:pt x="267" y="870"/>
                </a:moveTo>
                <a:cubicBezTo>
                  <a:pt x="267" y="862"/>
                  <a:pt x="267" y="862"/>
                  <a:pt x="267" y="862"/>
                </a:cubicBezTo>
                <a:cubicBezTo>
                  <a:pt x="248" y="858"/>
                  <a:pt x="248" y="858"/>
                  <a:pt x="248" y="858"/>
                </a:cubicBezTo>
                <a:cubicBezTo>
                  <a:pt x="248" y="852"/>
                  <a:pt x="248" y="852"/>
                  <a:pt x="248" y="852"/>
                </a:cubicBezTo>
                <a:cubicBezTo>
                  <a:pt x="248" y="844"/>
                  <a:pt x="248" y="844"/>
                  <a:pt x="248" y="844"/>
                </a:cubicBezTo>
                <a:cubicBezTo>
                  <a:pt x="243" y="839"/>
                  <a:pt x="243" y="839"/>
                  <a:pt x="243" y="839"/>
                </a:cubicBezTo>
                <a:cubicBezTo>
                  <a:pt x="243" y="835"/>
                  <a:pt x="243" y="835"/>
                  <a:pt x="243" y="835"/>
                </a:cubicBezTo>
                <a:cubicBezTo>
                  <a:pt x="243" y="831"/>
                  <a:pt x="243" y="831"/>
                  <a:pt x="243" y="831"/>
                </a:cubicBezTo>
                <a:cubicBezTo>
                  <a:pt x="247" y="827"/>
                  <a:pt x="247" y="827"/>
                  <a:pt x="247" y="827"/>
                </a:cubicBezTo>
                <a:cubicBezTo>
                  <a:pt x="247" y="821"/>
                  <a:pt x="247" y="821"/>
                  <a:pt x="247" y="821"/>
                </a:cubicBezTo>
                <a:cubicBezTo>
                  <a:pt x="247" y="818"/>
                  <a:pt x="247" y="818"/>
                  <a:pt x="247" y="818"/>
                </a:cubicBezTo>
                <a:cubicBezTo>
                  <a:pt x="243" y="815"/>
                  <a:pt x="243" y="815"/>
                  <a:pt x="243" y="815"/>
                </a:cubicBezTo>
                <a:cubicBezTo>
                  <a:pt x="237" y="821"/>
                  <a:pt x="237" y="821"/>
                  <a:pt x="237" y="821"/>
                </a:cubicBezTo>
                <a:cubicBezTo>
                  <a:pt x="237" y="829"/>
                  <a:pt x="237" y="829"/>
                  <a:pt x="237" y="829"/>
                </a:cubicBezTo>
                <a:cubicBezTo>
                  <a:pt x="237" y="834"/>
                  <a:pt x="237" y="834"/>
                  <a:pt x="237" y="834"/>
                </a:cubicBezTo>
                <a:cubicBezTo>
                  <a:pt x="230" y="837"/>
                  <a:pt x="230" y="837"/>
                  <a:pt x="230" y="837"/>
                </a:cubicBezTo>
                <a:cubicBezTo>
                  <a:pt x="230" y="837"/>
                  <a:pt x="227" y="840"/>
                  <a:pt x="230" y="843"/>
                </a:cubicBezTo>
                <a:cubicBezTo>
                  <a:pt x="233" y="846"/>
                  <a:pt x="233" y="846"/>
                  <a:pt x="233" y="846"/>
                </a:cubicBezTo>
                <a:cubicBezTo>
                  <a:pt x="233" y="846"/>
                  <a:pt x="233" y="846"/>
                  <a:pt x="233" y="846"/>
                </a:cubicBezTo>
                <a:cubicBezTo>
                  <a:pt x="236" y="849"/>
                  <a:pt x="236" y="849"/>
                  <a:pt x="236" y="849"/>
                </a:cubicBezTo>
                <a:cubicBezTo>
                  <a:pt x="231" y="854"/>
                  <a:pt x="231" y="854"/>
                  <a:pt x="231" y="854"/>
                </a:cubicBezTo>
                <a:cubicBezTo>
                  <a:pt x="229" y="857"/>
                  <a:pt x="229" y="857"/>
                  <a:pt x="229" y="857"/>
                </a:cubicBezTo>
                <a:cubicBezTo>
                  <a:pt x="225" y="860"/>
                  <a:pt x="225" y="860"/>
                  <a:pt x="225" y="860"/>
                </a:cubicBezTo>
                <a:cubicBezTo>
                  <a:pt x="223" y="866"/>
                  <a:pt x="223" y="866"/>
                  <a:pt x="223" y="866"/>
                </a:cubicBezTo>
                <a:cubicBezTo>
                  <a:pt x="218" y="866"/>
                  <a:pt x="218" y="866"/>
                  <a:pt x="218" y="866"/>
                </a:cubicBezTo>
                <a:cubicBezTo>
                  <a:pt x="213" y="872"/>
                  <a:pt x="213" y="872"/>
                  <a:pt x="213" y="872"/>
                </a:cubicBezTo>
                <a:cubicBezTo>
                  <a:pt x="209" y="872"/>
                  <a:pt x="209" y="872"/>
                  <a:pt x="209" y="872"/>
                </a:cubicBezTo>
                <a:cubicBezTo>
                  <a:pt x="204" y="867"/>
                  <a:pt x="204" y="867"/>
                  <a:pt x="204" y="867"/>
                </a:cubicBezTo>
                <a:cubicBezTo>
                  <a:pt x="200" y="871"/>
                  <a:pt x="200" y="871"/>
                  <a:pt x="200" y="871"/>
                </a:cubicBezTo>
                <a:cubicBezTo>
                  <a:pt x="200" y="877"/>
                  <a:pt x="200" y="877"/>
                  <a:pt x="200" y="877"/>
                </a:cubicBezTo>
                <a:cubicBezTo>
                  <a:pt x="194" y="883"/>
                  <a:pt x="194" y="883"/>
                  <a:pt x="194" y="883"/>
                </a:cubicBezTo>
                <a:cubicBezTo>
                  <a:pt x="189" y="883"/>
                  <a:pt x="189" y="883"/>
                  <a:pt x="189" y="883"/>
                </a:cubicBezTo>
                <a:cubicBezTo>
                  <a:pt x="181" y="891"/>
                  <a:pt x="181" y="891"/>
                  <a:pt x="181" y="891"/>
                </a:cubicBezTo>
                <a:cubicBezTo>
                  <a:pt x="174" y="905"/>
                  <a:pt x="174" y="905"/>
                  <a:pt x="174" y="905"/>
                </a:cubicBezTo>
                <a:cubicBezTo>
                  <a:pt x="169" y="910"/>
                  <a:pt x="169" y="910"/>
                  <a:pt x="169" y="910"/>
                </a:cubicBezTo>
                <a:cubicBezTo>
                  <a:pt x="164" y="910"/>
                  <a:pt x="164" y="910"/>
                  <a:pt x="164" y="910"/>
                </a:cubicBezTo>
                <a:cubicBezTo>
                  <a:pt x="155" y="918"/>
                  <a:pt x="155" y="918"/>
                  <a:pt x="155" y="918"/>
                </a:cubicBezTo>
                <a:cubicBezTo>
                  <a:pt x="151" y="918"/>
                  <a:pt x="151" y="918"/>
                  <a:pt x="151" y="918"/>
                </a:cubicBezTo>
                <a:cubicBezTo>
                  <a:pt x="143" y="927"/>
                  <a:pt x="143" y="927"/>
                  <a:pt x="143" y="927"/>
                </a:cubicBezTo>
                <a:cubicBezTo>
                  <a:pt x="135" y="927"/>
                  <a:pt x="135" y="927"/>
                  <a:pt x="135" y="927"/>
                </a:cubicBezTo>
                <a:cubicBezTo>
                  <a:pt x="132" y="927"/>
                  <a:pt x="132" y="927"/>
                  <a:pt x="132" y="927"/>
                </a:cubicBezTo>
                <a:cubicBezTo>
                  <a:pt x="129" y="930"/>
                  <a:pt x="129" y="930"/>
                  <a:pt x="129" y="930"/>
                </a:cubicBezTo>
                <a:cubicBezTo>
                  <a:pt x="122" y="931"/>
                  <a:pt x="122" y="931"/>
                  <a:pt x="122" y="931"/>
                </a:cubicBezTo>
                <a:cubicBezTo>
                  <a:pt x="119" y="935"/>
                  <a:pt x="119" y="935"/>
                  <a:pt x="119" y="935"/>
                </a:cubicBezTo>
                <a:cubicBezTo>
                  <a:pt x="109" y="937"/>
                  <a:pt x="109" y="937"/>
                  <a:pt x="109" y="937"/>
                </a:cubicBezTo>
                <a:cubicBezTo>
                  <a:pt x="104" y="937"/>
                  <a:pt x="104" y="937"/>
                  <a:pt x="104" y="937"/>
                </a:cubicBezTo>
                <a:cubicBezTo>
                  <a:pt x="89" y="935"/>
                  <a:pt x="89" y="935"/>
                  <a:pt x="89" y="935"/>
                </a:cubicBezTo>
                <a:cubicBezTo>
                  <a:pt x="85" y="931"/>
                  <a:pt x="85" y="931"/>
                  <a:pt x="85" y="931"/>
                </a:cubicBezTo>
                <a:cubicBezTo>
                  <a:pt x="72" y="931"/>
                  <a:pt x="72" y="931"/>
                  <a:pt x="72" y="931"/>
                </a:cubicBezTo>
                <a:cubicBezTo>
                  <a:pt x="68" y="931"/>
                  <a:pt x="68" y="931"/>
                  <a:pt x="68" y="931"/>
                </a:cubicBezTo>
                <a:cubicBezTo>
                  <a:pt x="73" y="926"/>
                  <a:pt x="73" y="926"/>
                  <a:pt x="73" y="926"/>
                </a:cubicBezTo>
                <a:cubicBezTo>
                  <a:pt x="73" y="926"/>
                  <a:pt x="74" y="925"/>
                  <a:pt x="77" y="922"/>
                </a:cubicBezTo>
                <a:cubicBezTo>
                  <a:pt x="79" y="920"/>
                  <a:pt x="75" y="920"/>
                  <a:pt x="75" y="920"/>
                </a:cubicBezTo>
                <a:cubicBezTo>
                  <a:pt x="67" y="920"/>
                  <a:pt x="67" y="920"/>
                  <a:pt x="67" y="920"/>
                </a:cubicBezTo>
                <a:cubicBezTo>
                  <a:pt x="63" y="924"/>
                  <a:pt x="63" y="924"/>
                  <a:pt x="63" y="924"/>
                </a:cubicBezTo>
                <a:cubicBezTo>
                  <a:pt x="51" y="918"/>
                  <a:pt x="51" y="918"/>
                  <a:pt x="51" y="918"/>
                </a:cubicBezTo>
                <a:cubicBezTo>
                  <a:pt x="51" y="913"/>
                  <a:pt x="51" y="913"/>
                  <a:pt x="51" y="913"/>
                </a:cubicBezTo>
                <a:cubicBezTo>
                  <a:pt x="39" y="913"/>
                  <a:pt x="39" y="913"/>
                  <a:pt x="39" y="913"/>
                </a:cubicBezTo>
                <a:cubicBezTo>
                  <a:pt x="34" y="904"/>
                  <a:pt x="34" y="904"/>
                  <a:pt x="34" y="904"/>
                </a:cubicBezTo>
                <a:cubicBezTo>
                  <a:pt x="31" y="900"/>
                  <a:pt x="31" y="900"/>
                  <a:pt x="31" y="900"/>
                </a:cubicBezTo>
                <a:cubicBezTo>
                  <a:pt x="26" y="896"/>
                  <a:pt x="26" y="896"/>
                  <a:pt x="26" y="896"/>
                </a:cubicBezTo>
                <a:cubicBezTo>
                  <a:pt x="22" y="891"/>
                  <a:pt x="22" y="891"/>
                  <a:pt x="22" y="891"/>
                </a:cubicBezTo>
                <a:cubicBezTo>
                  <a:pt x="22" y="884"/>
                  <a:pt x="22" y="884"/>
                  <a:pt x="22" y="884"/>
                </a:cubicBezTo>
                <a:cubicBezTo>
                  <a:pt x="26" y="879"/>
                  <a:pt x="26" y="879"/>
                  <a:pt x="26" y="879"/>
                </a:cubicBezTo>
                <a:cubicBezTo>
                  <a:pt x="29" y="871"/>
                  <a:pt x="29" y="871"/>
                  <a:pt x="29" y="871"/>
                </a:cubicBezTo>
                <a:cubicBezTo>
                  <a:pt x="34" y="876"/>
                  <a:pt x="34" y="876"/>
                  <a:pt x="34" y="876"/>
                </a:cubicBezTo>
                <a:cubicBezTo>
                  <a:pt x="37" y="879"/>
                  <a:pt x="37" y="879"/>
                  <a:pt x="37" y="879"/>
                </a:cubicBezTo>
                <a:cubicBezTo>
                  <a:pt x="46" y="879"/>
                  <a:pt x="46" y="879"/>
                  <a:pt x="46" y="879"/>
                </a:cubicBezTo>
                <a:cubicBezTo>
                  <a:pt x="49" y="875"/>
                  <a:pt x="49" y="875"/>
                  <a:pt x="49" y="875"/>
                </a:cubicBezTo>
                <a:cubicBezTo>
                  <a:pt x="54" y="871"/>
                  <a:pt x="54" y="871"/>
                  <a:pt x="54" y="871"/>
                </a:cubicBezTo>
                <a:cubicBezTo>
                  <a:pt x="56" y="868"/>
                  <a:pt x="56" y="868"/>
                  <a:pt x="56" y="868"/>
                </a:cubicBezTo>
                <a:cubicBezTo>
                  <a:pt x="51" y="868"/>
                  <a:pt x="51" y="868"/>
                  <a:pt x="51" y="868"/>
                </a:cubicBezTo>
                <a:cubicBezTo>
                  <a:pt x="48" y="872"/>
                  <a:pt x="48" y="872"/>
                  <a:pt x="48" y="872"/>
                </a:cubicBezTo>
                <a:cubicBezTo>
                  <a:pt x="41" y="870"/>
                  <a:pt x="41" y="870"/>
                  <a:pt x="41" y="870"/>
                </a:cubicBezTo>
                <a:cubicBezTo>
                  <a:pt x="43" y="860"/>
                  <a:pt x="43" y="860"/>
                  <a:pt x="43" y="860"/>
                </a:cubicBezTo>
                <a:cubicBezTo>
                  <a:pt x="47" y="856"/>
                  <a:pt x="47" y="856"/>
                  <a:pt x="47" y="856"/>
                </a:cubicBezTo>
                <a:cubicBezTo>
                  <a:pt x="52" y="856"/>
                  <a:pt x="52" y="856"/>
                  <a:pt x="52" y="856"/>
                </a:cubicBezTo>
                <a:cubicBezTo>
                  <a:pt x="48" y="852"/>
                  <a:pt x="48" y="852"/>
                  <a:pt x="48" y="852"/>
                </a:cubicBezTo>
                <a:cubicBezTo>
                  <a:pt x="51" y="845"/>
                  <a:pt x="51" y="845"/>
                  <a:pt x="51" y="845"/>
                </a:cubicBezTo>
                <a:cubicBezTo>
                  <a:pt x="53" y="842"/>
                  <a:pt x="53" y="842"/>
                  <a:pt x="53" y="842"/>
                </a:cubicBezTo>
                <a:cubicBezTo>
                  <a:pt x="58" y="838"/>
                  <a:pt x="58" y="838"/>
                  <a:pt x="58" y="838"/>
                </a:cubicBezTo>
                <a:cubicBezTo>
                  <a:pt x="55" y="835"/>
                  <a:pt x="55" y="835"/>
                  <a:pt x="55" y="835"/>
                </a:cubicBezTo>
                <a:cubicBezTo>
                  <a:pt x="48" y="842"/>
                  <a:pt x="48" y="842"/>
                  <a:pt x="48" y="842"/>
                </a:cubicBezTo>
                <a:cubicBezTo>
                  <a:pt x="38" y="843"/>
                  <a:pt x="38" y="843"/>
                  <a:pt x="38" y="843"/>
                </a:cubicBezTo>
                <a:cubicBezTo>
                  <a:pt x="38" y="843"/>
                  <a:pt x="33" y="840"/>
                  <a:pt x="31" y="843"/>
                </a:cubicBezTo>
                <a:cubicBezTo>
                  <a:pt x="28" y="845"/>
                  <a:pt x="32" y="849"/>
                  <a:pt x="32" y="849"/>
                </a:cubicBezTo>
                <a:cubicBezTo>
                  <a:pt x="22" y="853"/>
                  <a:pt x="22" y="853"/>
                  <a:pt x="22" y="853"/>
                </a:cubicBezTo>
                <a:cubicBezTo>
                  <a:pt x="17" y="853"/>
                  <a:pt x="17" y="853"/>
                  <a:pt x="17" y="853"/>
                </a:cubicBezTo>
                <a:cubicBezTo>
                  <a:pt x="13" y="853"/>
                  <a:pt x="13" y="853"/>
                  <a:pt x="13" y="853"/>
                </a:cubicBezTo>
                <a:cubicBezTo>
                  <a:pt x="9" y="853"/>
                  <a:pt x="9" y="853"/>
                  <a:pt x="9" y="853"/>
                </a:cubicBezTo>
                <a:cubicBezTo>
                  <a:pt x="9" y="847"/>
                  <a:pt x="9" y="847"/>
                  <a:pt x="9" y="847"/>
                </a:cubicBezTo>
                <a:cubicBezTo>
                  <a:pt x="7" y="845"/>
                  <a:pt x="7" y="845"/>
                  <a:pt x="7" y="845"/>
                </a:cubicBezTo>
                <a:cubicBezTo>
                  <a:pt x="20" y="839"/>
                  <a:pt x="20" y="839"/>
                  <a:pt x="20" y="839"/>
                </a:cubicBezTo>
                <a:cubicBezTo>
                  <a:pt x="26" y="839"/>
                  <a:pt x="26" y="839"/>
                  <a:pt x="26" y="839"/>
                </a:cubicBezTo>
                <a:cubicBezTo>
                  <a:pt x="31" y="834"/>
                  <a:pt x="31" y="834"/>
                  <a:pt x="31" y="834"/>
                </a:cubicBezTo>
                <a:cubicBezTo>
                  <a:pt x="39" y="826"/>
                  <a:pt x="39" y="826"/>
                  <a:pt x="39" y="826"/>
                </a:cubicBezTo>
                <a:cubicBezTo>
                  <a:pt x="44" y="826"/>
                  <a:pt x="44" y="826"/>
                  <a:pt x="44" y="826"/>
                </a:cubicBezTo>
                <a:cubicBezTo>
                  <a:pt x="49" y="821"/>
                  <a:pt x="49" y="821"/>
                  <a:pt x="49" y="821"/>
                </a:cubicBezTo>
                <a:cubicBezTo>
                  <a:pt x="49" y="821"/>
                  <a:pt x="42" y="821"/>
                  <a:pt x="39" y="821"/>
                </a:cubicBezTo>
                <a:cubicBezTo>
                  <a:pt x="36" y="821"/>
                  <a:pt x="34" y="819"/>
                  <a:pt x="34" y="819"/>
                </a:cubicBezTo>
                <a:cubicBezTo>
                  <a:pt x="29" y="814"/>
                  <a:pt x="29" y="814"/>
                  <a:pt x="29" y="814"/>
                </a:cubicBezTo>
                <a:cubicBezTo>
                  <a:pt x="35" y="808"/>
                  <a:pt x="35" y="808"/>
                  <a:pt x="35" y="808"/>
                </a:cubicBezTo>
                <a:cubicBezTo>
                  <a:pt x="41" y="802"/>
                  <a:pt x="41" y="802"/>
                  <a:pt x="41" y="802"/>
                </a:cubicBezTo>
                <a:cubicBezTo>
                  <a:pt x="52" y="799"/>
                  <a:pt x="52" y="799"/>
                  <a:pt x="52" y="799"/>
                </a:cubicBezTo>
                <a:cubicBezTo>
                  <a:pt x="52" y="793"/>
                  <a:pt x="52" y="793"/>
                  <a:pt x="52" y="793"/>
                </a:cubicBezTo>
                <a:cubicBezTo>
                  <a:pt x="56" y="790"/>
                  <a:pt x="56" y="790"/>
                  <a:pt x="56" y="790"/>
                </a:cubicBezTo>
                <a:cubicBezTo>
                  <a:pt x="59" y="786"/>
                  <a:pt x="59" y="786"/>
                  <a:pt x="59" y="786"/>
                </a:cubicBezTo>
                <a:cubicBezTo>
                  <a:pt x="62" y="788"/>
                  <a:pt x="62" y="788"/>
                  <a:pt x="62" y="788"/>
                </a:cubicBezTo>
                <a:cubicBezTo>
                  <a:pt x="66" y="788"/>
                  <a:pt x="66" y="788"/>
                  <a:pt x="66" y="788"/>
                </a:cubicBezTo>
                <a:cubicBezTo>
                  <a:pt x="69" y="785"/>
                  <a:pt x="69" y="785"/>
                  <a:pt x="69" y="785"/>
                </a:cubicBezTo>
                <a:cubicBezTo>
                  <a:pt x="73" y="782"/>
                  <a:pt x="61" y="781"/>
                  <a:pt x="61" y="781"/>
                </a:cubicBezTo>
                <a:cubicBezTo>
                  <a:pt x="54" y="781"/>
                  <a:pt x="54" y="781"/>
                  <a:pt x="54" y="781"/>
                </a:cubicBezTo>
                <a:cubicBezTo>
                  <a:pt x="49" y="786"/>
                  <a:pt x="49" y="786"/>
                  <a:pt x="49" y="786"/>
                </a:cubicBezTo>
                <a:cubicBezTo>
                  <a:pt x="45" y="790"/>
                  <a:pt x="45" y="790"/>
                  <a:pt x="45" y="790"/>
                </a:cubicBezTo>
                <a:cubicBezTo>
                  <a:pt x="45" y="790"/>
                  <a:pt x="43" y="793"/>
                  <a:pt x="40" y="796"/>
                </a:cubicBezTo>
                <a:cubicBezTo>
                  <a:pt x="37" y="799"/>
                  <a:pt x="31" y="799"/>
                  <a:pt x="31" y="799"/>
                </a:cubicBezTo>
                <a:cubicBezTo>
                  <a:pt x="31" y="799"/>
                  <a:pt x="36" y="804"/>
                  <a:pt x="28" y="796"/>
                </a:cubicBezTo>
                <a:cubicBezTo>
                  <a:pt x="19" y="788"/>
                  <a:pt x="24" y="792"/>
                  <a:pt x="24" y="792"/>
                </a:cubicBezTo>
                <a:cubicBezTo>
                  <a:pt x="19" y="792"/>
                  <a:pt x="19" y="792"/>
                  <a:pt x="19" y="792"/>
                </a:cubicBezTo>
                <a:cubicBezTo>
                  <a:pt x="12" y="792"/>
                  <a:pt x="12" y="792"/>
                  <a:pt x="12" y="792"/>
                </a:cubicBezTo>
                <a:cubicBezTo>
                  <a:pt x="8" y="795"/>
                  <a:pt x="8" y="795"/>
                  <a:pt x="8" y="795"/>
                </a:cubicBezTo>
                <a:cubicBezTo>
                  <a:pt x="3" y="790"/>
                  <a:pt x="3" y="790"/>
                  <a:pt x="3" y="790"/>
                </a:cubicBezTo>
                <a:cubicBezTo>
                  <a:pt x="3" y="783"/>
                  <a:pt x="3" y="783"/>
                  <a:pt x="3" y="783"/>
                </a:cubicBezTo>
                <a:cubicBezTo>
                  <a:pt x="15" y="779"/>
                  <a:pt x="15" y="779"/>
                  <a:pt x="15" y="779"/>
                </a:cubicBezTo>
                <a:cubicBezTo>
                  <a:pt x="21" y="779"/>
                  <a:pt x="21" y="779"/>
                  <a:pt x="21" y="779"/>
                </a:cubicBezTo>
                <a:cubicBezTo>
                  <a:pt x="28" y="772"/>
                  <a:pt x="28" y="772"/>
                  <a:pt x="28" y="772"/>
                </a:cubicBezTo>
                <a:cubicBezTo>
                  <a:pt x="23" y="770"/>
                  <a:pt x="23" y="770"/>
                  <a:pt x="23" y="770"/>
                </a:cubicBezTo>
                <a:cubicBezTo>
                  <a:pt x="20" y="767"/>
                  <a:pt x="20" y="767"/>
                  <a:pt x="20" y="767"/>
                </a:cubicBezTo>
                <a:cubicBezTo>
                  <a:pt x="20" y="767"/>
                  <a:pt x="30" y="762"/>
                  <a:pt x="25" y="762"/>
                </a:cubicBezTo>
                <a:cubicBezTo>
                  <a:pt x="20" y="762"/>
                  <a:pt x="17" y="759"/>
                  <a:pt x="17" y="759"/>
                </a:cubicBezTo>
                <a:cubicBezTo>
                  <a:pt x="17" y="759"/>
                  <a:pt x="20" y="756"/>
                  <a:pt x="17" y="756"/>
                </a:cubicBezTo>
                <a:cubicBezTo>
                  <a:pt x="13" y="756"/>
                  <a:pt x="10" y="756"/>
                  <a:pt x="10" y="756"/>
                </a:cubicBezTo>
                <a:cubicBezTo>
                  <a:pt x="6" y="752"/>
                  <a:pt x="6" y="752"/>
                  <a:pt x="6" y="752"/>
                </a:cubicBezTo>
                <a:cubicBezTo>
                  <a:pt x="9" y="749"/>
                  <a:pt x="9" y="749"/>
                  <a:pt x="9" y="749"/>
                </a:cubicBezTo>
                <a:cubicBezTo>
                  <a:pt x="9" y="749"/>
                  <a:pt x="12" y="746"/>
                  <a:pt x="15" y="744"/>
                </a:cubicBezTo>
                <a:cubicBezTo>
                  <a:pt x="17" y="742"/>
                  <a:pt x="25" y="734"/>
                  <a:pt x="25" y="734"/>
                </a:cubicBezTo>
                <a:cubicBezTo>
                  <a:pt x="41" y="736"/>
                  <a:pt x="41" y="736"/>
                  <a:pt x="41" y="736"/>
                </a:cubicBezTo>
                <a:cubicBezTo>
                  <a:pt x="53" y="736"/>
                  <a:pt x="53" y="736"/>
                  <a:pt x="53" y="736"/>
                </a:cubicBezTo>
                <a:cubicBezTo>
                  <a:pt x="57" y="736"/>
                  <a:pt x="57" y="736"/>
                  <a:pt x="57" y="736"/>
                </a:cubicBezTo>
                <a:cubicBezTo>
                  <a:pt x="62" y="736"/>
                  <a:pt x="62" y="736"/>
                  <a:pt x="62" y="736"/>
                </a:cubicBezTo>
                <a:cubicBezTo>
                  <a:pt x="66" y="736"/>
                  <a:pt x="66" y="736"/>
                  <a:pt x="66" y="736"/>
                </a:cubicBezTo>
                <a:cubicBezTo>
                  <a:pt x="72" y="736"/>
                  <a:pt x="72" y="736"/>
                  <a:pt x="72" y="736"/>
                </a:cubicBezTo>
                <a:cubicBezTo>
                  <a:pt x="81" y="736"/>
                  <a:pt x="81" y="736"/>
                  <a:pt x="81" y="736"/>
                </a:cubicBezTo>
                <a:cubicBezTo>
                  <a:pt x="87" y="742"/>
                  <a:pt x="87" y="742"/>
                  <a:pt x="87" y="742"/>
                </a:cubicBezTo>
                <a:cubicBezTo>
                  <a:pt x="92" y="738"/>
                  <a:pt x="92" y="738"/>
                  <a:pt x="92" y="738"/>
                </a:cubicBezTo>
                <a:cubicBezTo>
                  <a:pt x="99" y="738"/>
                  <a:pt x="99" y="738"/>
                  <a:pt x="99" y="738"/>
                </a:cubicBezTo>
                <a:cubicBezTo>
                  <a:pt x="106" y="732"/>
                  <a:pt x="106" y="732"/>
                  <a:pt x="106" y="732"/>
                </a:cubicBezTo>
                <a:cubicBezTo>
                  <a:pt x="106" y="732"/>
                  <a:pt x="109" y="735"/>
                  <a:pt x="101" y="727"/>
                </a:cubicBezTo>
                <a:cubicBezTo>
                  <a:pt x="92" y="719"/>
                  <a:pt x="90" y="723"/>
                  <a:pt x="90" y="723"/>
                </a:cubicBezTo>
                <a:cubicBezTo>
                  <a:pt x="82" y="726"/>
                  <a:pt x="82" y="726"/>
                  <a:pt x="82" y="726"/>
                </a:cubicBezTo>
                <a:cubicBezTo>
                  <a:pt x="75" y="726"/>
                  <a:pt x="75" y="726"/>
                  <a:pt x="75" y="726"/>
                </a:cubicBezTo>
                <a:cubicBezTo>
                  <a:pt x="69" y="726"/>
                  <a:pt x="69" y="726"/>
                  <a:pt x="69" y="726"/>
                </a:cubicBezTo>
                <a:cubicBezTo>
                  <a:pt x="60" y="726"/>
                  <a:pt x="60" y="726"/>
                  <a:pt x="60" y="726"/>
                </a:cubicBezTo>
                <a:cubicBezTo>
                  <a:pt x="51" y="726"/>
                  <a:pt x="51" y="726"/>
                  <a:pt x="51" y="726"/>
                </a:cubicBezTo>
                <a:cubicBezTo>
                  <a:pt x="51" y="726"/>
                  <a:pt x="51" y="726"/>
                  <a:pt x="44" y="726"/>
                </a:cubicBezTo>
                <a:cubicBezTo>
                  <a:pt x="38" y="726"/>
                  <a:pt x="33" y="726"/>
                  <a:pt x="33" y="726"/>
                </a:cubicBezTo>
                <a:cubicBezTo>
                  <a:pt x="21" y="726"/>
                  <a:pt x="21" y="726"/>
                  <a:pt x="21" y="726"/>
                </a:cubicBezTo>
                <a:cubicBezTo>
                  <a:pt x="2" y="726"/>
                  <a:pt x="2" y="726"/>
                  <a:pt x="2" y="726"/>
                </a:cubicBezTo>
                <a:cubicBezTo>
                  <a:pt x="9" y="716"/>
                  <a:pt x="9" y="716"/>
                  <a:pt x="9" y="716"/>
                </a:cubicBezTo>
                <a:cubicBezTo>
                  <a:pt x="9" y="716"/>
                  <a:pt x="18" y="718"/>
                  <a:pt x="21" y="716"/>
                </a:cubicBezTo>
                <a:cubicBezTo>
                  <a:pt x="23" y="714"/>
                  <a:pt x="34" y="714"/>
                  <a:pt x="23" y="714"/>
                </a:cubicBezTo>
                <a:cubicBezTo>
                  <a:pt x="12" y="714"/>
                  <a:pt x="12" y="707"/>
                  <a:pt x="12" y="707"/>
                </a:cubicBezTo>
                <a:cubicBezTo>
                  <a:pt x="7" y="702"/>
                  <a:pt x="7" y="702"/>
                  <a:pt x="7" y="702"/>
                </a:cubicBezTo>
                <a:cubicBezTo>
                  <a:pt x="0" y="696"/>
                  <a:pt x="0" y="696"/>
                  <a:pt x="0" y="696"/>
                </a:cubicBezTo>
                <a:cubicBezTo>
                  <a:pt x="0" y="690"/>
                  <a:pt x="0" y="690"/>
                  <a:pt x="0" y="690"/>
                </a:cubicBezTo>
                <a:cubicBezTo>
                  <a:pt x="18" y="686"/>
                  <a:pt x="18" y="686"/>
                  <a:pt x="18" y="686"/>
                </a:cubicBezTo>
                <a:cubicBezTo>
                  <a:pt x="29" y="686"/>
                  <a:pt x="29" y="686"/>
                  <a:pt x="29" y="686"/>
                </a:cubicBezTo>
                <a:cubicBezTo>
                  <a:pt x="37" y="686"/>
                  <a:pt x="37" y="686"/>
                  <a:pt x="37" y="686"/>
                </a:cubicBezTo>
                <a:cubicBezTo>
                  <a:pt x="37" y="686"/>
                  <a:pt x="36" y="685"/>
                  <a:pt x="33" y="682"/>
                </a:cubicBezTo>
                <a:cubicBezTo>
                  <a:pt x="30" y="680"/>
                  <a:pt x="28" y="678"/>
                  <a:pt x="25" y="678"/>
                </a:cubicBezTo>
                <a:cubicBezTo>
                  <a:pt x="21" y="678"/>
                  <a:pt x="17" y="674"/>
                  <a:pt x="17" y="674"/>
                </a:cubicBezTo>
                <a:cubicBezTo>
                  <a:pt x="22" y="669"/>
                  <a:pt x="22" y="669"/>
                  <a:pt x="22" y="669"/>
                </a:cubicBezTo>
                <a:cubicBezTo>
                  <a:pt x="25" y="666"/>
                  <a:pt x="25" y="666"/>
                  <a:pt x="25" y="666"/>
                </a:cubicBezTo>
                <a:cubicBezTo>
                  <a:pt x="41" y="666"/>
                  <a:pt x="41" y="666"/>
                  <a:pt x="41" y="666"/>
                </a:cubicBezTo>
                <a:cubicBezTo>
                  <a:pt x="47" y="666"/>
                  <a:pt x="47" y="666"/>
                  <a:pt x="47" y="666"/>
                </a:cubicBezTo>
                <a:cubicBezTo>
                  <a:pt x="47" y="666"/>
                  <a:pt x="56" y="672"/>
                  <a:pt x="51" y="667"/>
                </a:cubicBezTo>
                <a:cubicBezTo>
                  <a:pt x="45" y="662"/>
                  <a:pt x="41" y="657"/>
                  <a:pt x="41" y="657"/>
                </a:cubicBezTo>
                <a:cubicBezTo>
                  <a:pt x="46" y="652"/>
                  <a:pt x="46" y="652"/>
                  <a:pt x="46" y="652"/>
                </a:cubicBezTo>
                <a:cubicBezTo>
                  <a:pt x="56" y="653"/>
                  <a:pt x="56" y="653"/>
                  <a:pt x="56" y="653"/>
                </a:cubicBezTo>
                <a:cubicBezTo>
                  <a:pt x="60" y="657"/>
                  <a:pt x="60" y="657"/>
                  <a:pt x="60" y="657"/>
                </a:cubicBezTo>
                <a:cubicBezTo>
                  <a:pt x="60" y="650"/>
                  <a:pt x="60" y="650"/>
                  <a:pt x="60" y="650"/>
                </a:cubicBezTo>
                <a:cubicBezTo>
                  <a:pt x="60" y="645"/>
                  <a:pt x="60" y="645"/>
                  <a:pt x="60" y="645"/>
                </a:cubicBezTo>
                <a:cubicBezTo>
                  <a:pt x="60" y="645"/>
                  <a:pt x="63" y="648"/>
                  <a:pt x="66" y="645"/>
                </a:cubicBezTo>
                <a:cubicBezTo>
                  <a:pt x="69" y="643"/>
                  <a:pt x="54" y="639"/>
                  <a:pt x="69" y="643"/>
                </a:cubicBezTo>
                <a:cubicBezTo>
                  <a:pt x="83" y="647"/>
                  <a:pt x="91" y="655"/>
                  <a:pt x="91" y="655"/>
                </a:cubicBezTo>
                <a:cubicBezTo>
                  <a:pt x="91" y="662"/>
                  <a:pt x="91" y="662"/>
                  <a:pt x="91" y="662"/>
                </a:cubicBezTo>
                <a:cubicBezTo>
                  <a:pt x="95" y="657"/>
                  <a:pt x="95" y="657"/>
                  <a:pt x="95" y="657"/>
                </a:cubicBezTo>
                <a:cubicBezTo>
                  <a:pt x="91" y="651"/>
                  <a:pt x="91" y="651"/>
                  <a:pt x="91" y="651"/>
                </a:cubicBezTo>
                <a:cubicBezTo>
                  <a:pt x="86" y="645"/>
                  <a:pt x="86" y="645"/>
                  <a:pt x="86" y="645"/>
                </a:cubicBezTo>
                <a:cubicBezTo>
                  <a:pt x="86" y="645"/>
                  <a:pt x="84" y="640"/>
                  <a:pt x="80" y="640"/>
                </a:cubicBezTo>
                <a:cubicBezTo>
                  <a:pt x="76" y="640"/>
                  <a:pt x="73" y="640"/>
                  <a:pt x="73" y="640"/>
                </a:cubicBezTo>
                <a:cubicBezTo>
                  <a:pt x="62" y="633"/>
                  <a:pt x="62" y="633"/>
                  <a:pt x="62" y="633"/>
                </a:cubicBezTo>
                <a:cubicBezTo>
                  <a:pt x="73" y="629"/>
                  <a:pt x="73" y="629"/>
                  <a:pt x="73" y="629"/>
                </a:cubicBezTo>
                <a:cubicBezTo>
                  <a:pt x="81" y="629"/>
                  <a:pt x="81" y="629"/>
                  <a:pt x="81" y="629"/>
                </a:cubicBezTo>
                <a:cubicBezTo>
                  <a:pt x="92" y="633"/>
                  <a:pt x="92" y="633"/>
                  <a:pt x="92" y="633"/>
                </a:cubicBezTo>
                <a:cubicBezTo>
                  <a:pt x="99" y="633"/>
                  <a:pt x="99" y="633"/>
                  <a:pt x="99" y="633"/>
                </a:cubicBezTo>
                <a:cubicBezTo>
                  <a:pt x="106" y="633"/>
                  <a:pt x="106" y="633"/>
                  <a:pt x="106" y="633"/>
                </a:cubicBezTo>
                <a:cubicBezTo>
                  <a:pt x="109" y="629"/>
                  <a:pt x="109" y="629"/>
                  <a:pt x="109" y="629"/>
                </a:cubicBezTo>
                <a:cubicBezTo>
                  <a:pt x="114" y="625"/>
                  <a:pt x="114" y="625"/>
                  <a:pt x="114" y="625"/>
                </a:cubicBezTo>
                <a:cubicBezTo>
                  <a:pt x="117" y="622"/>
                  <a:pt x="113" y="622"/>
                  <a:pt x="109" y="622"/>
                </a:cubicBezTo>
                <a:cubicBezTo>
                  <a:pt x="104" y="622"/>
                  <a:pt x="107" y="620"/>
                  <a:pt x="102" y="620"/>
                </a:cubicBezTo>
                <a:cubicBezTo>
                  <a:pt x="96" y="620"/>
                  <a:pt x="93" y="620"/>
                  <a:pt x="93" y="620"/>
                </a:cubicBezTo>
                <a:cubicBezTo>
                  <a:pt x="86" y="613"/>
                  <a:pt x="86" y="613"/>
                  <a:pt x="86" y="613"/>
                </a:cubicBezTo>
                <a:cubicBezTo>
                  <a:pt x="86" y="613"/>
                  <a:pt x="79" y="607"/>
                  <a:pt x="87" y="607"/>
                </a:cubicBezTo>
                <a:cubicBezTo>
                  <a:pt x="96" y="607"/>
                  <a:pt x="103" y="607"/>
                  <a:pt x="103" y="607"/>
                </a:cubicBezTo>
                <a:cubicBezTo>
                  <a:pt x="112" y="607"/>
                  <a:pt x="112" y="607"/>
                  <a:pt x="112" y="607"/>
                </a:cubicBezTo>
                <a:cubicBezTo>
                  <a:pt x="117" y="603"/>
                  <a:pt x="117" y="603"/>
                  <a:pt x="117" y="603"/>
                </a:cubicBezTo>
                <a:cubicBezTo>
                  <a:pt x="123" y="603"/>
                  <a:pt x="123" y="603"/>
                  <a:pt x="123" y="603"/>
                </a:cubicBezTo>
                <a:cubicBezTo>
                  <a:pt x="123" y="603"/>
                  <a:pt x="117" y="603"/>
                  <a:pt x="123" y="610"/>
                </a:cubicBezTo>
                <a:cubicBezTo>
                  <a:pt x="129" y="616"/>
                  <a:pt x="129" y="616"/>
                  <a:pt x="129" y="616"/>
                </a:cubicBezTo>
                <a:cubicBezTo>
                  <a:pt x="136" y="616"/>
                  <a:pt x="136" y="616"/>
                  <a:pt x="136" y="616"/>
                </a:cubicBezTo>
                <a:cubicBezTo>
                  <a:pt x="139" y="618"/>
                  <a:pt x="139" y="618"/>
                  <a:pt x="139" y="618"/>
                </a:cubicBezTo>
                <a:cubicBezTo>
                  <a:pt x="145" y="624"/>
                  <a:pt x="145" y="624"/>
                  <a:pt x="145" y="624"/>
                </a:cubicBezTo>
                <a:cubicBezTo>
                  <a:pt x="147" y="626"/>
                  <a:pt x="147" y="626"/>
                  <a:pt x="147" y="626"/>
                </a:cubicBezTo>
                <a:cubicBezTo>
                  <a:pt x="147" y="620"/>
                  <a:pt x="147" y="620"/>
                  <a:pt x="147" y="620"/>
                </a:cubicBezTo>
                <a:cubicBezTo>
                  <a:pt x="140" y="613"/>
                  <a:pt x="140" y="613"/>
                  <a:pt x="140" y="613"/>
                </a:cubicBezTo>
                <a:cubicBezTo>
                  <a:pt x="132" y="605"/>
                  <a:pt x="132" y="605"/>
                  <a:pt x="132" y="605"/>
                </a:cubicBezTo>
                <a:cubicBezTo>
                  <a:pt x="138" y="605"/>
                  <a:pt x="138" y="605"/>
                  <a:pt x="138" y="605"/>
                </a:cubicBezTo>
                <a:cubicBezTo>
                  <a:pt x="143" y="610"/>
                  <a:pt x="143" y="610"/>
                  <a:pt x="143" y="610"/>
                </a:cubicBezTo>
                <a:cubicBezTo>
                  <a:pt x="149" y="610"/>
                  <a:pt x="149" y="610"/>
                  <a:pt x="149" y="610"/>
                </a:cubicBezTo>
                <a:cubicBezTo>
                  <a:pt x="161" y="614"/>
                  <a:pt x="161" y="614"/>
                  <a:pt x="161" y="614"/>
                </a:cubicBezTo>
                <a:cubicBezTo>
                  <a:pt x="152" y="605"/>
                  <a:pt x="152" y="605"/>
                  <a:pt x="152" y="605"/>
                </a:cubicBezTo>
                <a:cubicBezTo>
                  <a:pt x="148" y="600"/>
                  <a:pt x="148" y="600"/>
                  <a:pt x="148" y="600"/>
                </a:cubicBezTo>
                <a:cubicBezTo>
                  <a:pt x="151" y="595"/>
                  <a:pt x="151" y="595"/>
                  <a:pt x="151" y="595"/>
                </a:cubicBezTo>
                <a:cubicBezTo>
                  <a:pt x="156" y="595"/>
                  <a:pt x="156" y="595"/>
                  <a:pt x="156" y="595"/>
                </a:cubicBezTo>
                <a:cubicBezTo>
                  <a:pt x="156" y="587"/>
                  <a:pt x="156" y="587"/>
                  <a:pt x="156" y="587"/>
                </a:cubicBezTo>
                <a:cubicBezTo>
                  <a:pt x="162" y="577"/>
                  <a:pt x="162" y="577"/>
                  <a:pt x="162" y="577"/>
                </a:cubicBezTo>
                <a:cubicBezTo>
                  <a:pt x="174" y="577"/>
                  <a:pt x="174" y="577"/>
                  <a:pt x="174" y="577"/>
                </a:cubicBezTo>
                <a:cubicBezTo>
                  <a:pt x="174" y="577"/>
                  <a:pt x="177" y="573"/>
                  <a:pt x="177" y="575"/>
                </a:cubicBezTo>
                <a:cubicBezTo>
                  <a:pt x="177" y="577"/>
                  <a:pt x="173" y="589"/>
                  <a:pt x="177" y="585"/>
                </a:cubicBezTo>
                <a:cubicBezTo>
                  <a:pt x="181" y="581"/>
                  <a:pt x="186" y="576"/>
                  <a:pt x="186" y="576"/>
                </a:cubicBezTo>
                <a:cubicBezTo>
                  <a:pt x="189" y="573"/>
                  <a:pt x="189" y="573"/>
                  <a:pt x="189" y="573"/>
                </a:cubicBezTo>
                <a:cubicBezTo>
                  <a:pt x="198" y="564"/>
                  <a:pt x="198" y="564"/>
                  <a:pt x="198" y="564"/>
                </a:cubicBezTo>
                <a:cubicBezTo>
                  <a:pt x="203" y="567"/>
                  <a:pt x="203" y="567"/>
                  <a:pt x="203" y="567"/>
                </a:cubicBezTo>
                <a:cubicBezTo>
                  <a:pt x="211" y="574"/>
                  <a:pt x="211" y="574"/>
                  <a:pt x="211" y="574"/>
                </a:cubicBezTo>
                <a:cubicBezTo>
                  <a:pt x="211" y="584"/>
                  <a:pt x="211" y="584"/>
                  <a:pt x="211" y="584"/>
                </a:cubicBezTo>
                <a:cubicBezTo>
                  <a:pt x="220" y="583"/>
                  <a:pt x="220" y="583"/>
                  <a:pt x="220" y="583"/>
                </a:cubicBezTo>
                <a:cubicBezTo>
                  <a:pt x="224" y="579"/>
                  <a:pt x="224" y="579"/>
                  <a:pt x="224" y="579"/>
                </a:cubicBezTo>
                <a:cubicBezTo>
                  <a:pt x="225" y="574"/>
                  <a:pt x="225" y="574"/>
                  <a:pt x="225" y="574"/>
                </a:cubicBezTo>
                <a:cubicBezTo>
                  <a:pt x="236" y="575"/>
                  <a:pt x="236" y="575"/>
                  <a:pt x="236" y="575"/>
                </a:cubicBezTo>
                <a:cubicBezTo>
                  <a:pt x="240" y="575"/>
                  <a:pt x="240" y="575"/>
                  <a:pt x="240" y="575"/>
                </a:cubicBezTo>
                <a:cubicBezTo>
                  <a:pt x="249" y="575"/>
                  <a:pt x="249" y="575"/>
                  <a:pt x="249" y="575"/>
                </a:cubicBezTo>
                <a:cubicBezTo>
                  <a:pt x="255" y="575"/>
                  <a:pt x="255" y="575"/>
                  <a:pt x="255" y="575"/>
                </a:cubicBezTo>
                <a:cubicBezTo>
                  <a:pt x="257" y="571"/>
                  <a:pt x="257" y="571"/>
                  <a:pt x="257" y="571"/>
                </a:cubicBezTo>
                <a:cubicBezTo>
                  <a:pt x="254" y="567"/>
                  <a:pt x="254" y="567"/>
                  <a:pt x="254" y="567"/>
                </a:cubicBezTo>
                <a:cubicBezTo>
                  <a:pt x="252" y="563"/>
                  <a:pt x="252" y="563"/>
                  <a:pt x="252" y="563"/>
                </a:cubicBezTo>
                <a:cubicBezTo>
                  <a:pt x="260" y="556"/>
                  <a:pt x="260" y="556"/>
                  <a:pt x="260" y="556"/>
                </a:cubicBezTo>
                <a:cubicBezTo>
                  <a:pt x="272" y="556"/>
                  <a:pt x="272" y="556"/>
                  <a:pt x="272" y="556"/>
                </a:cubicBezTo>
                <a:cubicBezTo>
                  <a:pt x="272" y="552"/>
                  <a:pt x="272" y="552"/>
                  <a:pt x="272" y="552"/>
                </a:cubicBezTo>
                <a:cubicBezTo>
                  <a:pt x="266" y="547"/>
                  <a:pt x="266" y="547"/>
                  <a:pt x="266" y="547"/>
                </a:cubicBezTo>
                <a:cubicBezTo>
                  <a:pt x="266" y="547"/>
                  <a:pt x="265" y="540"/>
                  <a:pt x="272" y="540"/>
                </a:cubicBezTo>
                <a:cubicBezTo>
                  <a:pt x="278" y="540"/>
                  <a:pt x="280" y="537"/>
                  <a:pt x="280" y="537"/>
                </a:cubicBezTo>
                <a:cubicBezTo>
                  <a:pt x="281" y="532"/>
                  <a:pt x="281" y="532"/>
                  <a:pt x="281" y="532"/>
                </a:cubicBezTo>
                <a:cubicBezTo>
                  <a:pt x="281" y="532"/>
                  <a:pt x="275" y="532"/>
                  <a:pt x="272" y="532"/>
                </a:cubicBezTo>
                <a:cubicBezTo>
                  <a:pt x="269" y="532"/>
                  <a:pt x="262" y="539"/>
                  <a:pt x="262" y="539"/>
                </a:cubicBezTo>
                <a:cubicBezTo>
                  <a:pt x="259" y="542"/>
                  <a:pt x="259" y="542"/>
                  <a:pt x="259" y="542"/>
                </a:cubicBezTo>
                <a:cubicBezTo>
                  <a:pt x="254" y="542"/>
                  <a:pt x="254" y="542"/>
                  <a:pt x="254" y="542"/>
                </a:cubicBezTo>
                <a:cubicBezTo>
                  <a:pt x="254" y="542"/>
                  <a:pt x="247" y="540"/>
                  <a:pt x="249" y="542"/>
                </a:cubicBezTo>
                <a:cubicBezTo>
                  <a:pt x="252" y="545"/>
                  <a:pt x="254" y="547"/>
                  <a:pt x="254" y="547"/>
                </a:cubicBezTo>
                <a:cubicBezTo>
                  <a:pt x="257" y="550"/>
                  <a:pt x="257" y="550"/>
                  <a:pt x="257" y="550"/>
                </a:cubicBezTo>
                <a:cubicBezTo>
                  <a:pt x="251" y="556"/>
                  <a:pt x="251" y="556"/>
                  <a:pt x="251" y="556"/>
                </a:cubicBezTo>
                <a:cubicBezTo>
                  <a:pt x="247" y="556"/>
                  <a:pt x="247" y="556"/>
                  <a:pt x="247" y="556"/>
                </a:cubicBezTo>
                <a:cubicBezTo>
                  <a:pt x="239" y="559"/>
                  <a:pt x="239" y="559"/>
                  <a:pt x="239" y="559"/>
                </a:cubicBezTo>
                <a:cubicBezTo>
                  <a:pt x="235" y="559"/>
                  <a:pt x="235" y="559"/>
                  <a:pt x="235" y="559"/>
                </a:cubicBezTo>
                <a:cubicBezTo>
                  <a:pt x="229" y="564"/>
                  <a:pt x="229" y="564"/>
                  <a:pt x="229" y="564"/>
                </a:cubicBezTo>
                <a:cubicBezTo>
                  <a:pt x="223" y="564"/>
                  <a:pt x="223" y="564"/>
                  <a:pt x="223" y="564"/>
                </a:cubicBezTo>
                <a:cubicBezTo>
                  <a:pt x="223" y="564"/>
                  <a:pt x="223" y="571"/>
                  <a:pt x="220" y="568"/>
                </a:cubicBezTo>
                <a:cubicBezTo>
                  <a:pt x="216" y="564"/>
                  <a:pt x="214" y="567"/>
                  <a:pt x="214" y="567"/>
                </a:cubicBezTo>
                <a:cubicBezTo>
                  <a:pt x="210" y="558"/>
                  <a:pt x="210" y="558"/>
                  <a:pt x="210" y="558"/>
                </a:cubicBezTo>
                <a:cubicBezTo>
                  <a:pt x="214" y="554"/>
                  <a:pt x="214" y="554"/>
                  <a:pt x="214" y="554"/>
                </a:cubicBezTo>
                <a:cubicBezTo>
                  <a:pt x="210" y="550"/>
                  <a:pt x="210" y="550"/>
                  <a:pt x="210" y="550"/>
                </a:cubicBezTo>
                <a:cubicBezTo>
                  <a:pt x="212" y="548"/>
                  <a:pt x="212" y="548"/>
                  <a:pt x="212" y="548"/>
                </a:cubicBezTo>
                <a:cubicBezTo>
                  <a:pt x="215" y="545"/>
                  <a:pt x="215" y="545"/>
                  <a:pt x="215" y="545"/>
                </a:cubicBezTo>
                <a:cubicBezTo>
                  <a:pt x="221" y="539"/>
                  <a:pt x="221" y="539"/>
                  <a:pt x="221" y="539"/>
                </a:cubicBezTo>
                <a:cubicBezTo>
                  <a:pt x="221" y="539"/>
                  <a:pt x="226" y="545"/>
                  <a:pt x="226" y="539"/>
                </a:cubicBezTo>
                <a:cubicBezTo>
                  <a:pt x="226" y="533"/>
                  <a:pt x="226" y="533"/>
                  <a:pt x="226" y="533"/>
                </a:cubicBezTo>
                <a:cubicBezTo>
                  <a:pt x="224" y="527"/>
                  <a:pt x="224" y="527"/>
                  <a:pt x="224" y="527"/>
                </a:cubicBezTo>
                <a:cubicBezTo>
                  <a:pt x="230" y="521"/>
                  <a:pt x="230" y="521"/>
                  <a:pt x="230" y="521"/>
                </a:cubicBezTo>
                <a:cubicBezTo>
                  <a:pt x="236" y="521"/>
                  <a:pt x="236" y="521"/>
                  <a:pt x="236" y="521"/>
                </a:cubicBezTo>
                <a:cubicBezTo>
                  <a:pt x="242" y="515"/>
                  <a:pt x="242" y="515"/>
                  <a:pt x="242" y="515"/>
                </a:cubicBezTo>
                <a:cubicBezTo>
                  <a:pt x="245" y="509"/>
                  <a:pt x="245" y="509"/>
                  <a:pt x="245" y="509"/>
                </a:cubicBezTo>
                <a:cubicBezTo>
                  <a:pt x="252" y="508"/>
                  <a:pt x="252" y="508"/>
                  <a:pt x="252" y="508"/>
                </a:cubicBezTo>
                <a:cubicBezTo>
                  <a:pt x="254" y="502"/>
                  <a:pt x="254" y="502"/>
                  <a:pt x="254" y="502"/>
                </a:cubicBezTo>
                <a:cubicBezTo>
                  <a:pt x="264" y="502"/>
                  <a:pt x="264" y="502"/>
                  <a:pt x="264" y="502"/>
                </a:cubicBezTo>
                <a:cubicBezTo>
                  <a:pt x="269" y="502"/>
                  <a:pt x="269" y="502"/>
                  <a:pt x="269" y="502"/>
                </a:cubicBezTo>
                <a:cubicBezTo>
                  <a:pt x="272" y="504"/>
                  <a:pt x="272" y="504"/>
                  <a:pt x="272" y="504"/>
                </a:cubicBezTo>
                <a:cubicBezTo>
                  <a:pt x="275" y="508"/>
                  <a:pt x="275" y="508"/>
                  <a:pt x="275" y="508"/>
                </a:cubicBezTo>
                <a:cubicBezTo>
                  <a:pt x="284" y="508"/>
                  <a:pt x="284" y="508"/>
                  <a:pt x="284" y="508"/>
                </a:cubicBezTo>
                <a:cubicBezTo>
                  <a:pt x="285" y="502"/>
                  <a:pt x="285" y="502"/>
                  <a:pt x="285" y="502"/>
                </a:cubicBezTo>
                <a:cubicBezTo>
                  <a:pt x="291" y="496"/>
                  <a:pt x="291" y="496"/>
                  <a:pt x="291" y="496"/>
                </a:cubicBezTo>
                <a:cubicBezTo>
                  <a:pt x="289" y="493"/>
                  <a:pt x="289" y="493"/>
                  <a:pt x="289" y="493"/>
                </a:cubicBezTo>
                <a:cubicBezTo>
                  <a:pt x="284" y="489"/>
                  <a:pt x="284" y="489"/>
                  <a:pt x="284" y="489"/>
                </a:cubicBezTo>
                <a:cubicBezTo>
                  <a:pt x="284" y="484"/>
                  <a:pt x="284" y="484"/>
                  <a:pt x="284" y="484"/>
                </a:cubicBezTo>
                <a:cubicBezTo>
                  <a:pt x="289" y="479"/>
                  <a:pt x="289" y="479"/>
                  <a:pt x="289" y="479"/>
                </a:cubicBezTo>
                <a:cubicBezTo>
                  <a:pt x="298" y="477"/>
                  <a:pt x="298" y="477"/>
                  <a:pt x="298" y="477"/>
                </a:cubicBezTo>
                <a:cubicBezTo>
                  <a:pt x="298" y="477"/>
                  <a:pt x="294" y="476"/>
                  <a:pt x="294" y="473"/>
                </a:cubicBezTo>
                <a:cubicBezTo>
                  <a:pt x="294" y="470"/>
                  <a:pt x="294" y="470"/>
                  <a:pt x="294" y="470"/>
                </a:cubicBezTo>
                <a:cubicBezTo>
                  <a:pt x="294" y="463"/>
                  <a:pt x="294" y="463"/>
                  <a:pt x="294" y="463"/>
                </a:cubicBezTo>
                <a:cubicBezTo>
                  <a:pt x="308" y="461"/>
                  <a:pt x="308" y="461"/>
                  <a:pt x="308" y="461"/>
                </a:cubicBezTo>
                <a:cubicBezTo>
                  <a:pt x="319" y="461"/>
                  <a:pt x="319" y="461"/>
                  <a:pt x="319" y="461"/>
                </a:cubicBezTo>
                <a:cubicBezTo>
                  <a:pt x="328" y="461"/>
                  <a:pt x="328" y="461"/>
                  <a:pt x="328" y="461"/>
                </a:cubicBezTo>
                <a:cubicBezTo>
                  <a:pt x="334" y="454"/>
                  <a:pt x="334" y="454"/>
                  <a:pt x="334" y="454"/>
                </a:cubicBezTo>
                <a:cubicBezTo>
                  <a:pt x="341" y="446"/>
                  <a:pt x="341" y="446"/>
                  <a:pt x="341" y="446"/>
                </a:cubicBezTo>
                <a:cubicBezTo>
                  <a:pt x="330" y="450"/>
                  <a:pt x="330" y="450"/>
                  <a:pt x="330" y="450"/>
                </a:cubicBezTo>
                <a:cubicBezTo>
                  <a:pt x="325" y="450"/>
                  <a:pt x="325" y="450"/>
                  <a:pt x="325" y="450"/>
                </a:cubicBezTo>
                <a:cubicBezTo>
                  <a:pt x="325" y="444"/>
                  <a:pt x="325" y="444"/>
                  <a:pt x="325" y="444"/>
                </a:cubicBezTo>
                <a:cubicBezTo>
                  <a:pt x="317" y="444"/>
                  <a:pt x="317" y="444"/>
                  <a:pt x="317" y="444"/>
                </a:cubicBezTo>
                <a:cubicBezTo>
                  <a:pt x="311" y="439"/>
                  <a:pt x="311" y="439"/>
                  <a:pt x="311" y="439"/>
                </a:cubicBezTo>
                <a:cubicBezTo>
                  <a:pt x="319" y="431"/>
                  <a:pt x="319" y="431"/>
                  <a:pt x="319" y="431"/>
                </a:cubicBezTo>
                <a:cubicBezTo>
                  <a:pt x="323" y="431"/>
                  <a:pt x="323" y="431"/>
                  <a:pt x="323" y="431"/>
                </a:cubicBezTo>
                <a:cubicBezTo>
                  <a:pt x="330" y="434"/>
                  <a:pt x="330" y="434"/>
                  <a:pt x="330" y="434"/>
                </a:cubicBezTo>
                <a:cubicBezTo>
                  <a:pt x="333" y="434"/>
                  <a:pt x="333" y="434"/>
                  <a:pt x="333" y="434"/>
                </a:cubicBezTo>
                <a:cubicBezTo>
                  <a:pt x="333" y="434"/>
                  <a:pt x="337" y="425"/>
                  <a:pt x="331" y="425"/>
                </a:cubicBezTo>
                <a:cubicBezTo>
                  <a:pt x="326" y="425"/>
                  <a:pt x="326" y="425"/>
                  <a:pt x="326" y="425"/>
                </a:cubicBezTo>
                <a:cubicBezTo>
                  <a:pt x="323" y="417"/>
                  <a:pt x="323" y="417"/>
                  <a:pt x="323" y="417"/>
                </a:cubicBezTo>
                <a:cubicBezTo>
                  <a:pt x="327" y="413"/>
                  <a:pt x="327" y="413"/>
                  <a:pt x="327" y="413"/>
                </a:cubicBezTo>
                <a:cubicBezTo>
                  <a:pt x="332" y="412"/>
                  <a:pt x="332" y="412"/>
                  <a:pt x="332" y="412"/>
                </a:cubicBezTo>
                <a:cubicBezTo>
                  <a:pt x="337" y="407"/>
                  <a:pt x="337" y="407"/>
                  <a:pt x="337" y="407"/>
                </a:cubicBezTo>
                <a:cubicBezTo>
                  <a:pt x="337" y="407"/>
                  <a:pt x="333" y="403"/>
                  <a:pt x="337" y="403"/>
                </a:cubicBezTo>
                <a:cubicBezTo>
                  <a:pt x="341" y="403"/>
                  <a:pt x="345" y="400"/>
                  <a:pt x="345" y="400"/>
                </a:cubicBezTo>
                <a:cubicBezTo>
                  <a:pt x="353" y="400"/>
                  <a:pt x="353" y="400"/>
                  <a:pt x="353" y="400"/>
                </a:cubicBezTo>
                <a:cubicBezTo>
                  <a:pt x="356" y="402"/>
                  <a:pt x="356" y="402"/>
                  <a:pt x="356" y="402"/>
                </a:cubicBezTo>
                <a:cubicBezTo>
                  <a:pt x="353" y="393"/>
                  <a:pt x="353" y="393"/>
                  <a:pt x="353" y="393"/>
                </a:cubicBezTo>
                <a:cubicBezTo>
                  <a:pt x="352" y="388"/>
                  <a:pt x="352" y="388"/>
                  <a:pt x="352" y="388"/>
                </a:cubicBezTo>
                <a:cubicBezTo>
                  <a:pt x="352" y="388"/>
                  <a:pt x="349" y="385"/>
                  <a:pt x="352" y="382"/>
                </a:cubicBezTo>
                <a:cubicBezTo>
                  <a:pt x="354" y="380"/>
                  <a:pt x="364" y="380"/>
                  <a:pt x="364" y="380"/>
                </a:cubicBezTo>
                <a:cubicBezTo>
                  <a:pt x="372" y="380"/>
                  <a:pt x="372" y="380"/>
                  <a:pt x="372" y="380"/>
                </a:cubicBezTo>
                <a:cubicBezTo>
                  <a:pt x="379" y="380"/>
                  <a:pt x="379" y="380"/>
                  <a:pt x="379" y="380"/>
                </a:cubicBezTo>
                <a:cubicBezTo>
                  <a:pt x="379" y="380"/>
                  <a:pt x="376" y="382"/>
                  <a:pt x="384" y="374"/>
                </a:cubicBezTo>
                <a:cubicBezTo>
                  <a:pt x="385" y="373"/>
                  <a:pt x="386" y="373"/>
                  <a:pt x="387" y="372"/>
                </a:cubicBezTo>
                <a:cubicBezTo>
                  <a:pt x="393" y="367"/>
                  <a:pt x="397" y="369"/>
                  <a:pt x="397" y="369"/>
                </a:cubicBezTo>
                <a:cubicBezTo>
                  <a:pt x="372" y="373"/>
                  <a:pt x="372" y="373"/>
                  <a:pt x="372" y="373"/>
                </a:cubicBezTo>
                <a:cubicBezTo>
                  <a:pt x="372" y="373"/>
                  <a:pt x="366" y="377"/>
                  <a:pt x="362" y="373"/>
                </a:cubicBezTo>
                <a:cubicBezTo>
                  <a:pt x="359" y="369"/>
                  <a:pt x="356" y="366"/>
                  <a:pt x="356" y="366"/>
                </a:cubicBezTo>
                <a:cubicBezTo>
                  <a:pt x="357" y="361"/>
                  <a:pt x="357" y="361"/>
                  <a:pt x="357" y="361"/>
                </a:cubicBezTo>
                <a:cubicBezTo>
                  <a:pt x="365" y="361"/>
                  <a:pt x="365" y="361"/>
                  <a:pt x="365" y="361"/>
                </a:cubicBezTo>
                <a:cubicBezTo>
                  <a:pt x="369" y="357"/>
                  <a:pt x="369" y="357"/>
                  <a:pt x="369" y="357"/>
                </a:cubicBezTo>
                <a:cubicBezTo>
                  <a:pt x="369" y="357"/>
                  <a:pt x="382" y="354"/>
                  <a:pt x="372" y="354"/>
                </a:cubicBezTo>
                <a:cubicBezTo>
                  <a:pt x="362" y="354"/>
                  <a:pt x="369" y="347"/>
                  <a:pt x="369" y="347"/>
                </a:cubicBezTo>
                <a:cubicBezTo>
                  <a:pt x="377" y="340"/>
                  <a:pt x="377" y="340"/>
                  <a:pt x="377" y="340"/>
                </a:cubicBezTo>
                <a:cubicBezTo>
                  <a:pt x="382" y="335"/>
                  <a:pt x="382" y="335"/>
                  <a:pt x="382" y="335"/>
                </a:cubicBezTo>
                <a:cubicBezTo>
                  <a:pt x="380" y="333"/>
                  <a:pt x="380" y="333"/>
                  <a:pt x="380" y="333"/>
                </a:cubicBezTo>
                <a:cubicBezTo>
                  <a:pt x="391" y="325"/>
                  <a:pt x="391" y="325"/>
                  <a:pt x="391" y="325"/>
                </a:cubicBezTo>
                <a:cubicBezTo>
                  <a:pt x="398" y="318"/>
                  <a:pt x="398" y="318"/>
                  <a:pt x="398" y="318"/>
                </a:cubicBezTo>
                <a:cubicBezTo>
                  <a:pt x="410" y="316"/>
                  <a:pt x="410" y="316"/>
                  <a:pt x="410" y="316"/>
                </a:cubicBezTo>
                <a:cubicBezTo>
                  <a:pt x="413" y="313"/>
                  <a:pt x="413" y="313"/>
                  <a:pt x="413" y="313"/>
                </a:cubicBezTo>
                <a:cubicBezTo>
                  <a:pt x="416" y="309"/>
                  <a:pt x="421" y="305"/>
                  <a:pt x="421" y="305"/>
                </a:cubicBezTo>
                <a:cubicBezTo>
                  <a:pt x="430" y="304"/>
                  <a:pt x="430" y="304"/>
                  <a:pt x="430" y="304"/>
                </a:cubicBezTo>
                <a:cubicBezTo>
                  <a:pt x="430" y="304"/>
                  <a:pt x="435" y="304"/>
                  <a:pt x="439" y="304"/>
                </a:cubicBezTo>
                <a:cubicBezTo>
                  <a:pt x="443" y="304"/>
                  <a:pt x="448" y="309"/>
                  <a:pt x="448" y="309"/>
                </a:cubicBezTo>
                <a:cubicBezTo>
                  <a:pt x="453" y="309"/>
                  <a:pt x="453" y="309"/>
                  <a:pt x="453" y="309"/>
                </a:cubicBezTo>
                <a:cubicBezTo>
                  <a:pt x="457" y="308"/>
                  <a:pt x="457" y="308"/>
                  <a:pt x="457" y="308"/>
                </a:cubicBezTo>
                <a:cubicBezTo>
                  <a:pt x="457" y="308"/>
                  <a:pt x="483" y="301"/>
                  <a:pt x="473" y="301"/>
                </a:cubicBezTo>
                <a:cubicBezTo>
                  <a:pt x="463" y="301"/>
                  <a:pt x="458" y="301"/>
                  <a:pt x="458" y="301"/>
                </a:cubicBezTo>
                <a:cubicBezTo>
                  <a:pt x="454" y="301"/>
                  <a:pt x="454" y="301"/>
                  <a:pt x="454" y="301"/>
                </a:cubicBezTo>
                <a:cubicBezTo>
                  <a:pt x="454" y="301"/>
                  <a:pt x="457" y="301"/>
                  <a:pt x="446" y="301"/>
                </a:cubicBezTo>
                <a:cubicBezTo>
                  <a:pt x="435" y="301"/>
                  <a:pt x="435" y="301"/>
                  <a:pt x="435" y="301"/>
                </a:cubicBezTo>
                <a:cubicBezTo>
                  <a:pt x="435" y="301"/>
                  <a:pt x="431" y="299"/>
                  <a:pt x="427" y="299"/>
                </a:cubicBezTo>
                <a:cubicBezTo>
                  <a:pt x="424" y="299"/>
                  <a:pt x="415" y="292"/>
                  <a:pt x="415" y="292"/>
                </a:cubicBezTo>
                <a:cubicBezTo>
                  <a:pt x="435" y="285"/>
                  <a:pt x="435" y="285"/>
                  <a:pt x="435" y="285"/>
                </a:cubicBezTo>
                <a:cubicBezTo>
                  <a:pt x="439" y="282"/>
                  <a:pt x="439" y="282"/>
                  <a:pt x="439" y="282"/>
                </a:cubicBezTo>
                <a:cubicBezTo>
                  <a:pt x="450" y="287"/>
                  <a:pt x="450" y="287"/>
                  <a:pt x="450" y="287"/>
                </a:cubicBezTo>
                <a:cubicBezTo>
                  <a:pt x="463" y="288"/>
                  <a:pt x="463" y="288"/>
                  <a:pt x="463" y="288"/>
                </a:cubicBezTo>
                <a:cubicBezTo>
                  <a:pt x="463" y="288"/>
                  <a:pt x="471" y="291"/>
                  <a:pt x="468" y="288"/>
                </a:cubicBezTo>
                <a:cubicBezTo>
                  <a:pt x="465" y="286"/>
                  <a:pt x="469" y="282"/>
                  <a:pt x="465" y="282"/>
                </a:cubicBezTo>
                <a:cubicBezTo>
                  <a:pt x="462" y="282"/>
                  <a:pt x="459" y="282"/>
                  <a:pt x="459" y="282"/>
                </a:cubicBezTo>
                <a:cubicBezTo>
                  <a:pt x="454" y="277"/>
                  <a:pt x="454" y="277"/>
                  <a:pt x="454" y="277"/>
                </a:cubicBezTo>
                <a:cubicBezTo>
                  <a:pt x="451" y="275"/>
                  <a:pt x="451" y="275"/>
                  <a:pt x="451" y="275"/>
                </a:cubicBezTo>
                <a:cubicBezTo>
                  <a:pt x="454" y="272"/>
                  <a:pt x="454" y="272"/>
                  <a:pt x="454" y="272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65" y="272"/>
                  <a:pt x="465" y="272"/>
                  <a:pt x="465" y="272"/>
                </a:cubicBezTo>
                <a:cubicBezTo>
                  <a:pt x="468" y="269"/>
                  <a:pt x="468" y="269"/>
                  <a:pt x="468" y="269"/>
                </a:cubicBezTo>
                <a:cubicBezTo>
                  <a:pt x="463" y="264"/>
                  <a:pt x="463" y="264"/>
                  <a:pt x="463" y="264"/>
                </a:cubicBezTo>
                <a:cubicBezTo>
                  <a:pt x="456" y="264"/>
                  <a:pt x="453" y="262"/>
                  <a:pt x="453" y="262"/>
                </a:cubicBezTo>
                <a:cubicBezTo>
                  <a:pt x="450" y="262"/>
                  <a:pt x="450" y="262"/>
                  <a:pt x="450" y="262"/>
                </a:cubicBezTo>
                <a:cubicBezTo>
                  <a:pt x="450" y="262"/>
                  <a:pt x="449" y="267"/>
                  <a:pt x="444" y="267"/>
                </a:cubicBezTo>
                <a:cubicBezTo>
                  <a:pt x="440" y="267"/>
                  <a:pt x="446" y="267"/>
                  <a:pt x="440" y="267"/>
                </a:cubicBezTo>
                <a:cubicBezTo>
                  <a:pt x="434" y="267"/>
                  <a:pt x="426" y="266"/>
                  <a:pt x="430" y="266"/>
                </a:cubicBezTo>
                <a:cubicBezTo>
                  <a:pt x="434" y="267"/>
                  <a:pt x="438" y="259"/>
                  <a:pt x="438" y="259"/>
                </a:cubicBezTo>
                <a:cubicBezTo>
                  <a:pt x="441" y="253"/>
                  <a:pt x="441" y="253"/>
                  <a:pt x="441" y="253"/>
                </a:cubicBezTo>
                <a:cubicBezTo>
                  <a:pt x="444" y="250"/>
                  <a:pt x="444" y="250"/>
                  <a:pt x="444" y="250"/>
                </a:cubicBezTo>
                <a:cubicBezTo>
                  <a:pt x="450" y="248"/>
                  <a:pt x="450" y="248"/>
                  <a:pt x="450" y="248"/>
                </a:cubicBezTo>
                <a:cubicBezTo>
                  <a:pt x="460" y="253"/>
                  <a:pt x="460" y="253"/>
                  <a:pt x="460" y="253"/>
                </a:cubicBezTo>
                <a:cubicBezTo>
                  <a:pt x="466" y="253"/>
                  <a:pt x="466" y="253"/>
                  <a:pt x="466" y="253"/>
                </a:cubicBezTo>
                <a:cubicBezTo>
                  <a:pt x="470" y="253"/>
                  <a:pt x="470" y="253"/>
                  <a:pt x="470" y="253"/>
                </a:cubicBezTo>
                <a:cubicBezTo>
                  <a:pt x="476" y="249"/>
                  <a:pt x="476" y="249"/>
                  <a:pt x="476" y="249"/>
                </a:cubicBezTo>
                <a:cubicBezTo>
                  <a:pt x="473" y="246"/>
                  <a:pt x="467" y="240"/>
                  <a:pt x="467" y="240"/>
                </a:cubicBezTo>
                <a:cubicBezTo>
                  <a:pt x="471" y="236"/>
                  <a:pt x="477" y="230"/>
                  <a:pt x="477" y="230"/>
                </a:cubicBezTo>
                <a:cubicBezTo>
                  <a:pt x="486" y="230"/>
                  <a:pt x="486" y="230"/>
                  <a:pt x="486" y="230"/>
                </a:cubicBezTo>
                <a:cubicBezTo>
                  <a:pt x="486" y="239"/>
                  <a:pt x="486" y="239"/>
                  <a:pt x="486" y="239"/>
                </a:cubicBezTo>
                <a:cubicBezTo>
                  <a:pt x="486" y="245"/>
                  <a:pt x="486" y="245"/>
                  <a:pt x="486" y="245"/>
                </a:cubicBezTo>
                <a:cubicBezTo>
                  <a:pt x="491" y="249"/>
                  <a:pt x="491" y="249"/>
                  <a:pt x="491" y="249"/>
                </a:cubicBezTo>
                <a:cubicBezTo>
                  <a:pt x="498" y="248"/>
                  <a:pt x="498" y="248"/>
                  <a:pt x="498" y="248"/>
                </a:cubicBezTo>
                <a:cubicBezTo>
                  <a:pt x="497" y="240"/>
                  <a:pt x="497" y="240"/>
                  <a:pt x="497" y="240"/>
                </a:cubicBezTo>
                <a:cubicBezTo>
                  <a:pt x="501" y="236"/>
                  <a:pt x="501" y="236"/>
                  <a:pt x="501" y="236"/>
                </a:cubicBezTo>
                <a:cubicBezTo>
                  <a:pt x="504" y="233"/>
                  <a:pt x="504" y="233"/>
                  <a:pt x="504" y="233"/>
                </a:cubicBezTo>
                <a:cubicBezTo>
                  <a:pt x="509" y="224"/>
                  <a:pt x="509" y="224"/>
                  <a:pt x="509" y="224"/>
                </a:cubicBezTo>
                <a:cubicBezTo>
                  <a:pt x="504" y="219"/>
                  <a:pt x="504" y="219"/>
                  <a:pt x="504" y="219"/>
                </a:cubicBezTo>
                <a:cubicBezTo>
                  <a:pt x="504" y="211"/>
                  <a:pt x="504" y="211"/>
                  <a:pt x="504" y="211"/>
                </a:cubicBezTo>
                <a:cubicBezTo>
                  <a:pt x="520" y="217"/>
                  <a:pt x="520" y="217"/>
                  <a:pt x="520" y="217"/>
                </a:cubicBezTo>
                <a:cubicBezTo>
                  <a:pt x="530" y="217"/>
                  <a:pt x="530" y="217"/>
                  <a:pt x="530" y="217"/>
                </a:cubicBezTo>
                <a:cubicBezTo>
                  <a:pt x="534" y="219"/>
                  <a:pt x="534" y="219"/>
                  <a:pt x="534" y="219"/>
                </a:cubicBezTo>
                <a:cubicBezTo>
                  <a:pt x="537" y="222"/>
                  <a:pt x="537" y="222"/>
                  <a:pt x="537" y="222"/>
                </a:cubicBezTo>
                <a:cubicBezTo>
                  <a:pt x="537" y="219"/>
                  <a:pt x="537" y="219"/>
                  <a:pt x="537" y="219"/>
                </a:cubicBezTo>
                <a:cubicBezTo>
                  <a:pt x="540" y="216"/>
                  <a:pt x="540" y="216"/>
                  <a:pt x="540" y="216"/>
                </a:cubicBezTo>
                <a:cubicBezTo>
                  <a:pt x="543" y="216"/>
                  <a:pt x="543" y="216"/>
                  <a:pt x="543" y="216"/>
                </a:cubicBezTo>
                <a:cubicBezTo>
                  <a:pt x="552" y="207"/>
                  <a:pt x="552" y="207"/>
                  <a:pt x="552" y="207"/>
                </a:cubicBezTo>
                <a:cubicBezTo>
                  <a:pt x="538" y="207"/>
                  <a:pt x="538" y="207"/>
                  <a:pt x="538" y="207"/>
                </a:cubicBezTo>
                <a:cubicBezTo>
                  <a:pt x="534" y="210"/>
                  <a:pt x="534" y="210"/>
                  <a:pt x="534" y="210"/>
                </a:cubicBezTo>
                <a:cubicBezTo>
                  <a:pt x="525" y="210"/>
                  <a:pt x="525" y="210"/>
                  <a:pt x="525" y="210"/>
                </a:cubicBezTo>
                <a:cubicBezTo>
                  <a:pt x="515" y="207"/>
                  <a:pt x="515" y="207"/>
                  <a:pt x="515" y="207"/>
                </a:cubicBezTo>
                <a:cubicBezTo>
                  <a:pt x="512" y="201"/>
                  <a:pt x="512" y="201"/>
                  <a:pt x="512" y="201"/>
                </a:cubicBezTo>
                <a:cubicBezTo>
                  <a:pt x="517" y="196"/>
                  <a:pt x="517" y="196"/>
                  <a:pt x="517" y="196"/>
                </a:cubicBezTo>
                <a:cubicBezTo>
                  <a:pt x="529" y="190"/>
                  <a:pt x="529" y="190"/>
                  <a:pt x="529" y="190"/>
                </a:cubicBezTo>
                <a:cubicBezTo>
                  <a:pt x="536" y="183"/>
                  <a:pt x="536" y="183"/>
                  <a:pt x="536" y="183"/>
                </a:cubicBezTo>
                <a:cubicBezTo>
                  <a:pt x="550" y="190"/>
                  <a:pt x="550" y="190"/>
                  <a:pt x="550" y="190"/>
                </a:cubicBezTo>
                <a:cubicBezTo>
                  <a:pt x="556" y="184"/>
                  <a:pt x="556" y="184"/>
                  <a:pt x="556" y="184"/>
                </a:cubicBezTo>
                <a:cubicBezTo>
                  <a:pt x="556" y="184"/>
                  <a:pt x="554" y="182"/>
                  <a:pt x="554" y="178"/>
                </a:cubicBezTo>
                <a:cubicBezTo>
                  <a:pt x="554" y="175"/>
                  <a:pt x="550" y="175"/>
                  <a:pt x="550" y="175"/>
                </a:cubicBezTo>
                <a:cubicBezTo>
                  <a:pt x="551" y="165"/>
                  <a:pt x="551" y="165"/>
                  <a:pt x="551" y="165"/>
                </a:cubicBezTo>
                <a:cubicBezTo>
                  <a:pt x="559" y="157"/>
                  <a:pt x="559" y="157"/>
                  <a:pt x="559" y="157"/>
                </a:cubicBezTo>
                <a:cubicBezTo>
                  <a:pt x="550" y="153"/>
                  <a:pt x="550" y="153"/>
                  <a:pt x="550" y="153"/>
                </a:cubicBezTo>
                <a:cubicBezTo>
                  <a:pt x="546" y="157"/>
                  <a:pt x="546" y="157"/>
                  <a:pt x="546" y="157"/>
                </a:cubicBezTo>
                <a:cubicBezTo>
                  <a:pt x="546" y="157"/>
                  <a:pt x="545" y="161"/>
                  <a:pt x="542" y="161"/>
                </a:cubicBezTo>
                <a:cubicBezTo>
                  <a:pt x="538" y="161"/>
                  <a:pt x="530" y="162"/>
                  <a:pt x="530" y="162"/>
                </a:cubicBezTo>
                <a:cubicBezTo>
                  <a:pt x="525" y="155"/>
                  <a:pt x="525" y="155"/>
                  <a:pt x="525" y="155"/>
                </a:cubicBezTo>
                <a:cubicBezTo>
                  <a:pt x="531" y="150"/>
                  <a:pt x="531" y="150"/>
                  <a:pt x="531" y="150"/>
                </a:cubicBezTo>
                <a:cubicBezTo>
                  <a:pt x="531" y="150"/>
                  <a:pt x="531" y="150"/>
                  <a:pt x="528" y="148"/>
                </a:cubicBezTo>
                <a:cubicBezTo>
                  <a:pt x="526" y="145"/>
                  <a:pt x="522" y="141"/>
                  <a:pt x="522" y="141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36" y="133"/>
                  <a:pt x="536" y="133"/>
                  <a:pt x="536" y="133"/>
                </a:cubicBezTo>
                <a:cubicBezTo>
                  <a:pt x="540" y="129"/>
                  <a:pt x="540" y="129"/>
                  <a:pt x="540" y="129"/>
                </a:cubicBezTo>
                <a:cubicBezTo>
                  <a:pt x="547" y="129"/>
                  <a:pt x="547" y="129"/>
                  <a:pt x="547" y="129"/>
                </a:cubicBezTo>
                <a:cubicBezTo>
                  <a:pt x="547" y="129"/>
                  <a:pt x="552" y="130"/>
                  <a:pt x="552" y="124"/>
                </a:cubicBezTo>
                <a:cubicBezTo>
                  <a:pt x="552" y="117"/>
                  <a:pt x="570" y="117"/>
                  <a:pt x="570" y="117"/>
                </a:cubicBezTo>
                <a:cubicBezTo>
                  <a:pt x="565" y="124"/>
                  <a:pt x="565" y="124"/>
                  <a:pt x="565" y="124"/>
                </a:cubicBezTo>
                <a:cubicBezTo>
                  <a:pt x="565" y="129"/>
                  <a:pt x="565" y="129"/>
                  <a:pt x="565" y="129"/>
                </a:cubicBezTo>
                <a:cubicBezTo>
                  <a:pt x="570" y="129"/>
                  <a:pt x="570" y="129"/>
                  <a:pt x="570" y="129"/>
                </a:cubicBezTo>
                <a:cubicBezTo>
                  <a:pt x="574" y="129"/>
                  <a:pt x="574" y="129"/>
                  <a:pt x="574" y="129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5" y="141"/>
                  <a:pt x="585" y="141"/>
                  <a:pt x="585" y="141"/>
                </a:cubicBezTo>
                <a:cubicBezTo>
                  <a:pt x="588" y="143"/>
                  <a:pt x="588" y="143"/>
                  <a:pt x="588" y="143"/>
                </a:cubicBezTo>
                <a:cubicBezTo>
                  <a:pt x="591" y="146"/>
                  <a:pt x="591" y="146"/>
                  <a:pt x="591" y="146"/>
                </a:cubicBezTo>
                <a:cubicBezTo>
                  <a:pt x="593" y="142"/>
                  <a:pt x="593" y="142"/>
                  <a:pt x="593" y="142"/>
                </a:cubicBezTo>
                <a:cubicBezTo>
                  <a:pt x="602" y="142"/>
                  <a:pt x="602" y="142"/>
                  <a:pt x="602" y="142"/>
                </a:cubicBezTo>
                <a:cubicBezTo>
                  <a:pt x="593" y="133"/>
                  <a:pt x="593" y="133"/>
                  <a:pt x="593" y="133"/>
                </a:cubicBezTo>
                <a:cubicBezTo>
                  <a:pt x="594" y="129"/>
                  <a:pt x="594" y="129"/>
                  <a:pt x="594" y="129"/>
                </a:cubicBezTo>
                <a:cubicBezTo>
                  <a:pt x="586" y="122"/>
                  <a:pt x="586" y="122"/>
                  <a:pt x="586" y="122"/>
                </a:cubicBezTo>
                <a:cubicBezTo>
                  <a:pt x="586" y="115"/>
                  <a:pt x="586" y="115"/>
                  <a:pt x="586" y="115"/>
                </a:cubicBezTo>
                <a:cubicBezTo>
                  <a:pt x="592" y="108"/>
                  <a:pt x="592" y="108"/>
                  <a:pt x="592" y="108"/>
                </a:cubicBezTo>
                <a:cubicBezTo>
                  <a:pt x="599" y="108"/>
                  <a:pt x="599" y="108"/>
                  <a:pt x="599" y="108"/>
                </a:cubicBezTo>
                <a:cubicBezTo>
                  <a:pt x="604" y="108"/>
                  <a:pt x="604" y="108"/>
                  <a:pt x="604" y="108"/>
                </a:cubicBezTo>
                <a:cubicBezTo>
                  <a:pt x="604" y="118"/>
                  <a:pt x="604" y="118"/>
                  <a:pt x="604" y="118"/>
                </a:cubicBezTo>
                <a:cubicBezTo>
                  <a:pt x="604" y="118"/>
                  <a:pt x="604" y="115"/>
                  <a:pt x="604" y="123"/>
                </a:cubicBezTo>
                <a:cubicBezTo>
                  <a:pt x="604" y="130"/>
                  <a:pt x="602" y="124"/>
                  <a:pt x="608" y="130"/>
                </a:cubicBezTo>
                <a:cubicBezTo>
                  <a:pt x="614" y="136"/>
                  <a:pt x="614" y="136"/>
                  <a:pt x="614" y="136"/>
                </a:cubicBezTo>
                <a:cubicBezTo>
                  <a:pt x="617" y="139"/>
                  <a:pt x="617" y="139"/>
                  <a:pt x="617" y="139"/>
                </a:cubicBezTo>
                <a:cubicBezTo>
                  <a:pt x="624" y="139"/>
                  <a:pt x="624" y="139"/>
                  <a:pt x="624" y="139"/>
                </a:cubicBezTo>
                <a:cubicBezTo>
                  <a:pt x="620" y="135"/>
                  <a:pt x="620" y="135"/>
                  <a:pt x="620" y="135"/>
                </a:cubicBezTo>
                <a:cubicBezTo>
                  <a:pt x="614" y="129"/>
                  <a:pt x="614" y="129"/>
                  <a:pt x="614" y="129"/>
                </a:cubicBezTo>
                <a:cubicBezTo>
                  <a:pt x="614" y="122"/>
                  <a:pt x="614" y="122"/>
                  <a:pt x="614" y="122"/>
                </a:cubicBezTo>
                <a:cubicBezTo>
                  <a:pt x="617" y="113"/>
                  <a:pt x="617" y="113"/>
                  <a:pt x="617" y="113"/>
                </a:cubicBezTo>
                <a:cubicBezTo>
                  <a:pt x="621" y="109"/>
                  <a:pt x="621" y="109"/>
                  <a:pt x="621" y="109"/>
                </a:cubicBezTo>
                <a:cubicBezTo>
                  <a:pt x="621" y="109"/>
                  <a:pt x="621" y="109"/>
                  <a:pt x="626" y="109"/>
                </a:cubicBezTo>
                <a:cubicBezTo>
                  <a:pt x="630" y="109"/>
                  <a:pt x="643" y="109"/>
                  <a:pt x="643" y="109"/>
                </a:cubicBezTo>
                <a:cubicBezTo>
                  <a:pt x="639" y="123"/>
                  <a:pt x="639" y="123"/>
                  <a:pt x="639" y="123"/>
                </a:cubicBezTo>
                <a:cubicBezTo>
                  <a:pt x="639" y="129"/>
                  <a:pt x="639" y="129"/>
                  <a:pt x="639" y="129"/>
                </a:cubicBezTo>
                <a:cubicBezTo>
                  <a:pt x="637" y="132"/>
                  <a:pt x="637" y="132"/>
                  <a:pt x="637" y="132"/>
                </a:cubicBezTo>
                <a:cubicBezTo>
                  <a:pt x="644" y="129"/>
                  <a:pt x="644" y="129"/>
                  <a:pt x="644" y="129"/>
                </a:cubicBezTo>
                <a:cubicBezTo>
                  <a:pt x="648" y="123"/>
                  <a:pt x="648" y="123"/>
                  <a:pt x="648" y="123"/>
                </a:cubicBezTo>
                <a:cubicBezTo>
                  <a:pt x="652" y="118"/>
                  <a:pt x="652" y="118"/>
                  <a:pt x="652" y="118"/>
                </a:cubicBezTo>
                <a:cubicBezTo>
                  <a:pt x="649" y="115"/>
                  <a:pt x="649" y="115"/>
                  <a:pt x="649" y="115"/>
                </a:cubicBezTo>
                <a:cubicBezTo>
                  <a:pt x="652" y="109"/>
                  <a:pt x="652" y="109"/>
                  <a:pt x="652" y="109"/>
                </a:cubicBezTo>
                <a:cubicBezTo>
                  <a:pt x="666" y="103"/>
                  <a:pt x="666" y="103"/>
                  <a:pt x="666" y="103"/>
                </a:cubicBezTo>
                <a:cubicBezTo>
                  <a:pt x="675" y="96"/>
                  <a:pt x="675" y="96"/>
                  <a:pt x="675" y="96"/>
                </a:cubicBezTo>
                <a:cubicBezTo>
                  <a:pt x="675" y="109"/>
                  <a:pt x="675" y="113"/>
                  <a:pt x="675" y="113"/>
                </a:cubicBezTo>
                <a:cubicBezTo>
                  <a:pt x="671" y="116"/>
                  <a:pt x="671" y="116"/>
                  <a:pt x="671" y="116"/>
                </a:cubicBezTo>
                <a:cubicBezTo>
                  <a:pt x="671" y="122"/>
                  <a:pt x="671" y="122"/>
                  <a:pt x="671" y="122"/>
                </a:cubicBezTo>
                <a:cubicBezTo>
                  <a:pt x="664" y="128"/>
                  <a:pt x="664" y="128"/>
                  <a:pt x="664" y="128"/>
                </a:cubicBezTo>
                <a:cubicBezTo>
                  <a:pt x="664" y="132"/>
                  <a:pt x="664" y="132"/>
                  <a:pt x="664" y="132"/>
                </a:cubicBezTo>
                <a:cubicBezTo>
                  <a:pt x="660" y="137"/>
                  <a:pt x="660" y="137"/>
                  <a:pt x="660" y="137"/>
                </a:cubicBezTo>
                <a:cubicBezTo>
                  <a:pt x="660" y="137"/>
                  <a:pt x="650" y="140"/>
                  <a:pt x="656" y="140"/>
                </a:cubicBezTo>
                <a:cubicBezTo>
                  <a:pt x="663" y="140"/>
                  <a:pt x="668" y="134"/>
                  <a:pt x="668" y="134"/>
                </a:cubicBezTo>
                <a:cubicBezTo>
                  <a:pt x="678" y="128"/>
                  <a:pt x="678" y="128"/>
                  <a:pt x="678" y="128"/>
                </a:cubicBezTo>
                <a:cubicBezTo>
                  <a:pt x="685" y="121"/>
                  <a:pt x="685" y="121"/>
                  <a:pt x="685" y="121"/>
                </a:cubicBezTo>
                <a:cubicBezTo>
                  <a:pt x="690" y="121"/>
                  <a:pt x="690" y="121"/>
                  <a:pt x="690" y="121"/>
                </a:cubicBezTo>
                <a:cubicBezTo>
                  <a:pt x="685" y="113"/>
                  <a:pt x="685" y="113"/>
                  <a:pt x="685" y="113"/>
                </a:cubicBezTo>
                <a:cubicBezTo>
                  <a:pt x="691" y="105"/>
                  <a:pt x="691" y="105"/>
                  <a:pt x="691" y="105"/>
                </a:cubicBezTo>
                <a:cubicBezTo>
                  <a:pt x="695" y="100"/>
                  <a:pt x="695" y="100"/>
                  <a:pt x="695" y="100"/>
                </a:cubicBezTo>
                <a:cubicBezTo>
                  <a:pt x="699" y="97"/>
                  <a:pt x="699" y="97"/>
                  <a:pt x="699" y="97"/>
                </a:cubicBezTo>
                <a:cubicBezTo>
                  <a:pt x="703" y="102"/>
                  <a:pt x="703" y="102"/>
                  <a:pt x="703" y="102"/>
                </a:cubicBezTo>
                <a:cubicBezTo>
                  <a:pt x="711" y="102"/>
                  <a:pt x="711" y="102"/>
                  <a:pt x="711" y="102"/>
                </a:cubicBezTo>
                <a:cubicBezTo>
                  <a:pt x="713" y="90"/>
                  <a:pt x="713" y="90"/>
                  <a:pt x="713" y="90"/>
                </a:cubicBezTo>
                <a:cubicBezTo>
                  <a:pt x="721" y="87"/>
                  <a:pt x="721" y="87"/>
                  <a:pt x="721" y="87"/>
                </a:cubicBezTo>
                <a:cubicBezTo>
                  <a:pt x="724" y="90"/>
                  <a:pt x="724" y="90"/>
                  <a:pt x="724" y="90"/>
                </a:cubicBezTo>
                <a:cubicBezTo>
                  <a:pt x="728" y="94"/>
                  <a:pt x="728" y="94"/>
                  <a:pt x="728" y="94"/>
                </a:cubicBezTo>
                <a:cubicBezTo>
                  <a:pt x="739" y="93"/>
                  <a:pt x="739" y="93"/>
                  <a:pt x="739" y="93"/>
                </a:cubicBezTo>
                <a:cubicBezTo>
                  <a:pt x="739" y="97"/>
                  <a:pt x="739" y="97"/>
                  <a:pt x="739" y="97"/>
                </a:cubicBezTo>
                <a:cubicBezTo>
                  <a:pt x="744" y="90"/>
                  <a:pt x="744" y="90"/>
                  <a:pt x="744" y="90"/>
                </a:cubicBezTo>
                <a:cubicBezTo>
                  <a:pt x="744" y="84"/>
                  <a:pt x="744" y="84"/>
                  <a:pt x="744" y="84"/>
                </a:cubicBezTo>
                <a:cubicBezTo>
                  <a:pt x="736" y="84"/>
                  <a:pt x="736" y="84"/>
                  <a:pt x="736" y="84"/>
                </a:cubicBezTo>
                <a:cubicBezTo>
                  <a:pt x="733" y="80"/>
                  <a:pt x="733" y="80"/>
                  <a:pt x="733" y="80"/>
                </a:cubicBezTo>
                <a:cubicBezTo>
                  <a:pt x="728" y="75"/>
                  <a:pt x="728" y="75"/>
                  <a:pt x="728" y="75"/>
                </a:cubicBezTo>
                <a:cubicBezTo>
                  <a:pt x="718" y="71"/>
                  <a:pt x="718" y="71"/>
                  <a:pt x="718" y="71"/>
                </a:cubicBezTo>
                <a:cubicBezTo>
                  <a:pt x="718" y="67"/>
                  <a:pt x="718" y="67"/>
                  <a:pt x="718" y="67"/>
                </a:cubicBezTo>
                <a:cubicBezTo>
                  <a:pt x="725" y="67"/>
                  <a:pt x="725" y="67"/>
                  <a:pt x="725" y="67"/>
                </a:cubicBezTo>
                <a:cubicBezTo>
                  <a:pt x="733" y="67"/>
                  <a:pt x="733" y="67"/>
                  <a:pt x="733" y="67"/>
                </a:cubicBezTo>
                <a:cubicBezTo>
                  <a:pt x="733" y="67"/>
                  <a:pt x="740" y="73"/>
                  <a:pt x="742" y="71"/>
                </a:cubicBezTo>
                <a:cubicBezTo>
                  <a:pt x="745" y="68"/>
                  <a:pt x="749" y="68"/>
                  <a:pt x="749" y="68"/>
                </a:cubicBezTo>
                <a:cubicBezTo>
                  <a:pt x="760" y="73"/>
                  <a:pt x="760" y="73"/>
                  <a:pt x="760" y="73"/>
                </a:cubicBezTo>
                <a:cubicBezTo>
                  <a:pt x="768" y="69"/>
                  <a:pt x="768" y="69"/>
                  <a:pt x="768" y="69"/>
                </a:cubicBezTo>
                <a:cubicBezTo>
                  <a:pt x="772" y="65"/>
                  <a:pt x="772" y="65"/>
                  <a:pt x="772" y="65"/>
                </a:cubicBezTo>
                <a:cubicBezTo>
                  <a:pt x="782" y="60"/>
                  <a:pt x="782" y="60"/>
                  <a:pt x="782" y="60"/>
                </a:cubicBezTo>
                <a:cubicBezTo>
                  <a:pt x="782" y="68"/>
                  <a:pt x="782" y="68"/>
                  <a:pt x="782" y="68"/>
                </a:cubicBezTo>
                <a:cubicBezTo>
                  <a:pt x="786" y="72"/>
                  <a:pt x="786" y="72"/>
                  <a:pt x="786" y="72"/>
                </a:cubicBezTo>
                <a:cubicBezTo>
                  <a:pt x="786" y="79"/>
                  <a:pt x="786" y="79"/>
                  <a:pt x="786" y="79"/>
                </a:cubicBezTo>
                <a:cubicBezTo>
                  <a:pt x="791" y="83"/>
                  <a:pt x="791" y="83"/>
                  <a:pt x="791" y="83"/>
                </a:cubicBezTo>
                <a:cubicBezTo>
                  <a:pt x="796" y="87"/>
                  <a:pt x="796" y="87"/>
                  <a:pt x="796" y="87"/>
                </a:cubicBezTo>
                <a:cubicBezTo>
                  <a:pt x="806" y="84"/>
                  <a:pt x="806" y="84"/>
                  <a:pt x="806" y="84"/>
                </a:cubicBezTo>
                <a:cubicBezTo>
                  <a:pt x="801" y="79"/>
                  <a:pt x="801" y="79"/>
                  <a:pt x="801" y="79"/>
                </a:cubicBezTo>
                <a:cubicBezTo>
                  <a:pt x="801" y="79"/>
                  <a:pt x="798" y="77"/>
                  <a:pt x="801" y="74"/>
                </a:cubicBezTo>
                <a:cubicBezTo>
                  <a:pt x="804" y="70"/>
                  <a:pt x="807" y="71"/>
                  <a:pt x="810" y="67"/>
                </a:cubicBezTo>
                <a:cubicBezTo>
                  <a:pt x="813" y="64"/>
                  <a:pt x="817" y="64"/>
                  <a:pt x="817" y="64"/>
                </a:cubicBezTo>
                <a:cubicBezTo>
                  <a:pt x="820" y="55"/>
                  <a:pt x="820" y="55"/>
                  <a:pt x="820" y="55"/>
                </a:cubicBezTo>
                <a:cubicBezTo>
                  <a:pt x="824" y="51"/>
                  <a:pt x="824" y="51"/>
                  <a:pt x="824" y="51"/>
                </a:cubicBezTo>
                <a:cubicBezTo>
                  <a:pt x="833" y="50"/>
                  <a:pt x="833" y="50"/>
                  <a:pt x="833" y="50"/>
                </a:cubicBezTo>
                <a:cubicBezTo>
                  <a:pt x="846" y="50"/>
                  <a:pt x="846" y="50"/>
                  <a:pt x="846" y="50"/>
                </a:cubicBezTo>
                <a:cubicBezTo>
                  <a:pt x="846" y="43"/>
                  <a:pt x="846" y="43"/>
                  <a:pt x="846" y="43"/>
                </a:cubicBezTo>
                <a:cubicBezTo>
                  <a:pt x="846" y="43"/>
                  <a:pt x="829" y="37"/>
                  <a:pt x="845" y="37"/>
                </a:cubicBezTo>
                <a:cubicBezTo>
                  <a:pt x="861" y="37"/>
                  <a:pt x="861" y="37"/>
                  <a:pt x="861" y="37"/>
                </a:cubicBezTo>
                <a:cubicBezTo>
                  <a:pt x="861" y="28"/>
                  <a:pt x="861" y="28"/>
                  <a:pt x="861" y="28"/>
                </a:cubicBezTo>
                <a:cubicBezTo>
                  <a:pt x="856" y="28"/>
                  <a:pt x="856" y="28"/>
                  <a:pt x="856" y="28"/>
                </a:cubicBezTo>
                <a:cubicBezTo>
                  <a:pt x="861" y="22"/>
                  <a:pt x="861" y="22"/>
                  <a:pt x="861" y="22"/>
                </a:cubicBezTo>
                <a:cubicBezTo>
                  <a:pt x="861" y="17"/>
                  <a:pt x="861" y="17"/>
                  <a:pt x="861" y="17"/>
                </a:cubicBezTo>
                <a:cubicBezTo>
                  <a:pt x="875" y="11"/>
                  <a:pt x="875" y="11"/>
                  <a:pt x="875" y="11"/>
                </a:cubicBezTo>
                <a:cubicBezTo>
                  <a:pt x="882" y="11"/>
                  <a:pt x="882" y="11"/>
                  <a:pt x="882" y="11"/>
                </a:cubicBezTo>
                <a:cubicBezTo>
                  <a:pt x="882" y="15"/>
                  <a:pt x="882" y="15"/>
                  <a:pt x="882" y="15"/>
                </a:cubicBezTo>
                <a:cubicBezTo>
                  <a:pt x="889" y="19"/>
                  <a:pt x="889" y="19"/>
                  <a:pt x="889" y="19"/>
                </a:cubicBezTo>
                <a:cubicBezTo>
                  <a:pt x="894" y="19"/>
                  <a:pt x="894" y="19"/>
                  <a:pt x="894" y="19"/>
                </a:cubicBezTo>
                <a:cubicBezTo>
                  <a:pt x="897" y="15"/>
                  <a:pt x="897" y="15"/>
                  <a:pt x="897" y="15"/>
                </a:cubicBezTo>
                <a:cubicBezTo>
                  <a:pt x="906" y="12"/>
                  <a:pt x="906" y="12"/>
                  <a:pt x="906" y="12"/>
                </a:cubicBezTo>
                <a:cubicBezTo>
                  <a:pt x="906" y="12"/>
                  <a:pt x="901" y="11"/>
                  <a:pt x="901" y="7"/>
                </a:cubicBezTo>
                <a:cubicBezTo>
                  <a:pt x="901" y="4"/>
                  <a:pt x="899" y="0"/>
                  <a:pt x="905" y="0"/>
                </a:cubicBezTo>
                <a:cubicBezTo>
                  <a:pt x="911" y="0"/>
                  <a:pt x="917" y="0"/>
                  <a:pt x="917" y="0"/>
                </a:cubicBezTo>
                <a:cubicBezTo>
                  <a:pt x="920" y="3"/>
                  <a:pt x="920" y="3"/>
                  <a:pt x="920" y="3"/>
                </a:cubicBezTo>
                <a:cubicBezTo>
                  <a:pt x="931" y="14"/>
                  <a:pt x="931" y="14"/>
                  <a:pt x="931" y="14"/>
                </a:cubicBezTo>
                <a:cubicBezTo>
                  <a:pt x="920" y="14"/>
                  <a:pt x="920" y="14"/>
                  <a:pt x="920" y="14"/>
                </a:cubicBezTo>
                <a:cubicBezTo>
                  <a:pt x="916" y="14"/>
                  <a:pt x="916" y="14"/>
                  <a:pt x="916" y="14"/>
                </a:cubicBezTo>
                <a:cubicBezTo>
                  <a:pt x="911" y="28"/>
                  <a:pt x="911" y="28"/>
                  <a:pt x="911" y="28"/>
                </a:cubicBezTo>
                <a:cubicBezTo>
                  <a:pt x="907" y="28"/>
                  <a:pt x="907" y="28"/>
                  <a:pt x="907" y="28"/>
                </a:cubicBezTo>
                <a:cubicBezTo>
                  <a:pt x="902" y="32"/>
                  <a:pt x="902" y="32"/>
                  <a:pt x="902" y="32"/>
                </a:cubicBezTo>
                <a:cubicBezTo>
                  <a:pt x="898" y="35"/>
                  <a:pt x="898" y="35"/>
                  <a:pt x="898" y="35"/>
                </a:cubicBezTo>
                <a:cubicBezTo>
                  <a:pt x="894" y="42"/>
                  <a:pt x="894" y="42"/>
                  <a:pt x="894" y="42"/>
                </a:cubicBezTo>
                <a:cubicBezTo>
                  <a:pt x="890" y="45"/>
                  <a:pt x="890" y="45"/>
                  <a:pt x="890" y="45"/>
                </a:cubicBezTo>
                <a:cubicBezTo>
                  <a:pt x="883" y="47"/>
                  <a:pt x="883" y="47"/>
                  <a:pt x="883" y="47"/>
                </a:cubicBezTo>
                <a:cubicBezTo>
                  <a:pt x="886" y="51"/>
                  <a:pt x="886" y="51"/>
                  <a:pt x="886" y="51"/>
                </a:cubicBezTo>
                <a:cubicBezTo>
                  <a:pt x="883" y="54"/>
                  <a:pt x="883" y="54"/>
                  <a:pt x="883" y="54"/>
                </a:cubicBezTo>
                <a:cubicBezTo>
                  <a:pt x="883" y="59"/>
                  <a:pt x="883" y="59"/>
                  <a:pt x="883" y="59"/>
                </a:cubicBezTo>
                <a:cubicBezTo>
                  <a:pt x="883" y="64"/>
                  <a:pt x="883" y="64"/>
                  <a:pt x="883" y="64"/>
                </a:cubicBezTo>
                <a:cubicBezTo>
                  <a:pt x="879" y="67"/>
                  <a:pt x="879" y="67"/>
                  <a:pt x="879" y="67"/>
                </a:cubicBezTo>
                <a:cubicBezTo>
                  <a:pt x="880" y="74"/>
                  <a:pt x="880" y="74"/>
                  <a:pt x="880" y="74"/>
                </a:cubicBezTo>
                <a:cubicBezTo>
                  <a:pt x="883" y="76"/>
                  <a:pt x="883" y="76"/>
                  <a:pt x="883" y="76"/>
                </a:cubicBezTo>
                <a:cubicBezTo>
                  <a:pt x="892" y="76"/>
                  <a:pt x="892" y="76"/>
                  <a:pt x="892" y="76"/>
                </a:cubicBezTo>
                <a:cubicBezTo>
                  <a:pt x="896" y="72"/>
                  <a:pt x="896" y="72"/>
                  <a:pt x="896" y="72"/>
                </a:cubicBezTo>
                <a:cubicBezTo>
                  <a:pt x="896" y="72"/>
                  <a:pt x="893" y="72"/>
                  <a:pt x="896" y="69"/>
                </a:cubicBezTo>
                <a:cubicBezTo>
                  <a:pt x="899" y="66"/>
                  <a:pt x="899" y="61"/>
                  <a:pt x="899" y="61"/>
                </a:cubicBezTo>
                <a:cubicBezTo>
                  <a:pt x="899" y="54"/>
                  <a:pt x="899" y="54"/>
                  <a:pt x="899" y="54"/>
                </a:cubicBezTo>
                <a:cubicBezTo>
                  <a:pt x="908" y="47"/>
                  <a:pt x="908" y="47"/>
                  <a:pt x="908" y="47"/>
                </a:cubicBezTo>
                <a:cubicBezTo>
                  <a:pt x="915" y="40"/>
                  <a:pt x="915" y="40"/>
                  <a:pt x="915" y="40"/>
                </a:cubicBezTo>
                <a:cubicBezTo>
                  <a:pt x="918" y="36"/>
                  <a:pt x="918" y="36"/>
                  <a:pt x="918" y="36"/>
                </a:cubicBezTo>
                <a:cubicBezTo>
                  <a:pt x="918" y="36"/>
                  <a:pt x="918" y="37"/>
                  <a:pt x="922" y="32"/>
                </a:cubicBezTo>
                <a:cubicBezTo>
                  <a:pt x="926" y="28"/>
                  <a:pt x="926" y="28"/>
                  <a:pt x="926" y="28"/>
                </a:cubicBezTo>
                <a:cubicBezTo>
                  <a:pt x="932" y="23"/>
                  <a:pt x="932" y="23"/>
                  <a:pt x="932" y="23"/>
                </a:cubicBezTo>
                <a:cubicBezTo>
                  <a:pt x="937" y="23"/>
                  <a:pt x="937" y="23"/>
                  <a:pt x="937" y="23"/>
                </a:cubicBezTo>
                <a:cubicBezTo>
                  <a:pt x="939" y="21"/>
                  <a:pt x="939" y="21"/>
                  <a:pt x="939" y="21"/>
                </a:cubicBezTo>
                <a:cubicBezTo>
                  <a:pt x="943" y="17"/>
                  <a:pt x="943" y="17"/>
                  <a:pt x="943" y="17"/>
                </a:cubicBezTo>
                <a:cubicBezTo>
                  <a:pt x="948" y="17"/>
                  <a:pt x="948" y="17"/>
                  <a:pt x="948" y="17"/>
                </a:cubicBezTo>
                <a:cubicBezTo>
                  <a:pt x="951" y="12"/>
                  <a:pt x="951" y="12"/>
                  <a:pt x="951" y="12"/>
                </a:cubicBezTo>
                <a:cubicBezTo>
                  <a:pt x="951" y="19"/>
                  <a:pt x="951" y="19"/>
                  <a:pt x="951" y="19"/>
                </a:cubicBezTo>
                <a:cubicBezTo>
                  <a:pt x="951" y="23"/>
                  <a:pt x="951" y="23"/>
                  <a:pt x="951" y="23"/>
                </a:cubicBezTo>
                <a:cubicBezTo>
                  <a:pt x="950" y="28"/>
                  <a:pt x="950" y="28"/>
                  <a:pt x="950" y="28"/>
                </a:cubicBezTo>
                <a:cubicBezTo>
                  <a:pt x="950" y="33"/>
                  <a:pt x="950" y="33"/>
                  <a:pt x="950" y="33"/>
                </a:cubicBezTo>
                <a:cubicBezTo>
                  <a:pt x="947" y="37"/>
                  <a:pt x="947" y="37"/>
                  <a:pt x="947" y="37"/>
                </a:cubicBezTo>
                <a:cubicBezTo>
                  <a:pt x="948" y="46"/>
                  <a:pt x="948" y="46"/>
                  <a:pt x="948" y="46"/>
                </a:cubicBezTo>
                <a:cubicBezTo>
                  <a:pt x="948" y="50"/>
                  <a:pt x="948" y="50"/>
                  <a:pt x="948" y="50"/>
                </a:cubicBezTo>
                <a:cubicBezTo>
                  <a:pt x="947" y="56"/>
                  <a:pt x="947" y="56"/>
                  <a:pt x="947" y="56"/>
                </a:cubicBezTo>
                <a:cubicBezTo>
                  <a:pt x="951" y="56"/>
                  <a:pt x="951" y="56"/>
                  <a:pt x="951" y="56"/>
                </a:cubicBezTo>
                <a:cubicBezTo>
                  <a:pt x="956" y="52"/>
                  <a:pt x="956" y="52"/>
                  <a:pt x="956" y="52"/>
                </a:cubicBezTo>
                <a:cubicBezTo>
                  <a:pt x="956" y="52"/>
                  <a:pt x="957" y="48"/>
                  <a:pt x="962" y="48"/>
                </a:cubicBezTo>
                <a:cubicBezTo>
                  <a:pt x="967" y="48"/>
                  <a:pt x="963" y="53"/>
                  <a:pt x="967" y="48"/>
                </a:cubicBezTo>
                <a:cubicBezTo>
                  <a:pt x="971" y="44"/>
                  <a:pt x="971" y="54"/>
                  <a:pt x="971" y="44"/>
                </a:cubicBezTo>
                <a:cubicBezTo>
                  <a:pt x="971" y="35"/>
                  <a:pt x="976" y="35"/>
                  <a:pt x="976" y="35"/>
                </a:cubicBezTo>
                <a:cubicBezTo>
                  <a:pt x="983" y="29"/>
                  <a:pt x="983" y="29"/>
                  <a:pt x="983" y="29"/>
                </a:cubicBezTo>
                <a:cubicBezTo>
                  <a:pt x="986" y="27"/>
                  <a:pt x="986" y="27"/>
                  <a:pt x="986" y="27"/>
                </a:cubicBezTo>
                <a:cubicBezTo>
                  <a:pt x="983" y="17"/>
                  <a:pt x="983" y="17"/>
                  <a:pt x="983" y="17"/>
                </a:cubicBezTo>
                <a:cubicBezTo>
                  <a:pt x="984" y="11"/>
                  <a:pt x="984" y="11"/>
                  <a:pt x="984" y="11"/>
                </a:cubicBezTo>
                <a:cubicBezTo>
                  <a:pt x="987" y="8"/>
                  <a:pt x="987" y="8"/>
                  <a:pt x="987" y="8"/>
                </a:cubicBezTo>
                <a:cubicBezTo>
                  <a:pt x="992" y="6"/>
                  <a:pt x="992" y="6"/>
                  <a:pt x="992" y="6"/>
                </a:cubicBezTo>
                <a:cubicBezTo>
                  <a:pt x="1007" y="5"/>
                  <a:pt x="1007" y="5"/>
                  <a:pt x="1007" y="5"/>
                </a:cubicBezTo>
                <a:cubicBezTo>
                  <a:pt x="1013" y="3"/>
                  <a:pt x="1013" y="3"/>
                  <a:pt x="1013" y="3"/>
                </a:cubicBezTo>
                <a:cubicBezTo>
                  <a:pt x="1022" y="3"/>
                  <a:pt x="1022" y="3"/>
                  <a:pt x="1022" y="3"/>
                </a:cubicBezTo>
                <a:cubicBezTo>
                  <a:pt x="1022" y="9"/>
                  <a:pt x="1022" y="9"/>
                  <a:pt x="1022" y="9"/>
                </a:cubicBezTo>
                <a:cubicBezTo>
                  <a:pt x="1029" y="9"/>
                  <a:pt x="1029" y="9"/>
                  <a:pt x="1029" y="9"/>
                </a:cubicBezTo>
                <a:cubicBezTo>
                  <a:pt x="1029" y="14"/>
                  <a:pt x="1029" y="14"/>
                  <a:pt x="1029" y="14"/>
                </a:cubicBezTo>
                <a:cubicBezTo>
                  <a:pt x="1029" y="14"/>
                  <a:pt x="1035" y="14"/>
                  <a:pt x="1032" y="17"/>
                </a:cubicBezTo>
                <a:cubicBezTo>
                  <a:pt x="1029" y="20"/>
                  <a:pt x="1019" y="20"/>
                  <a:pt x="1019" y="20"/>
                </a:cubicBezTo>
                <a:cubicBezTo>
                  <a:pt x="1012" y="24"/>
                  <a:pt x="1012" y="24"/>
                  <a:pt x="1012" y="24"/>
                </a:cubicBezTo>
                <a:cubicBezTo>
                  <a:pt x="1008" y="28"/>
                  <a:pt x="1008" y="28"/>
                  <a:pt x="1008" y="28"/>
                </a:cubicBezTo>
                <a:cubicBezTo>
                  <a:pt x="1008" y="33"/>
                  <a:pt x="1008" y="33"/>
                  <a:pt x="1008" y="33"/>
                </a:cubicBezTo>
                <a:cubicBezTo>
                  <a:pt x="1017" y="33"/>
                  <a:pt x="1017" y="33"/>
                  <a:pt x="1017" y="33"/>
                </a:cubicBezTo>
                <a:cubicBezTo>
                  <a:pt x="1017" y="33"/>
                  <a:pt x="1022" y="33"/>
                  <a:pt x="1019" y="35"/>
                </a:cubicBezTo>
                <a:cubicBezTo>
                  <a:pt x="1017" y="38"/>
                  <a:pt x="1019" y="35"/>
                  <a:pt x="1017" y="38"/>
                </a:cubicBezTo>
                <a:cubicBezTo>
                  <a:pt x="1015" y="40"/>
                  <a:pt x="1015" y="40"/>
                  <a:pt x="1015" y="40"/>
                </a:cubicBezTo>
                <a:cubicBezTo>
                  <a:pt x="1017" y="43"/>
                  <a:pt x="1017" y="43"/>
                  <a:pt x="1017" y="43"/>
                </a:cubicBezTo>
                <a:cubicBezTo>
                  <a:pt x="1017" y="47"/>
                  <a:pt x="1017" y="47"/>
                  <a:pt x="1017" y="47"/>
                </a:cubicBezTo>
                <a:cubicBezTo>
                  <a:pt x="1017" y="50"/>
                  <a:pt x="1017" y="50"/>
                  <a:pt x="1017" y="50"/>
                </a:cubicBezTo>
                <a:cubicBezTo>
                  <a:pt x="1024" y="53"/>
                  <a:pt x="1024" y="53"/>
                  <a:pt x="1024" y="53"/>
                </a:cubicBezTo>
                <a:cubicBezTo>
                  <a:pt x="1024" y="58"/>
                  <a:pt x="1024" y="58"/>
                  <a:pt x="1024" y="58"/>
                </a:cubicBezTo>
                <a:cubicBezTo>
                  <a:pt x="1030" y="46"/>
                  <a:pt x="1030" y="46"/>
                  <a:pt x="1030" y="46"/>
                </a:cubicBezTo>
                <a:cubicBezTo>
                  <a:pt x="1034" y="37"/>
                  <a:pt x="1034" y="37"/>
                  <a:pt x="1034" y="37"/>
                </a:cubicBezTo>
                <a:cubicBezTo>
                  <a:pt x="1034" y="32"/>
                  <a:pt x="1034" y="32"/>
                  <a:pt x="1034" y="32"/>
                </a:cubicBezTo>
                <a:cubicBezTo>
                  <a:pt x="1045" y="22"/>
                  <a:pt x="1045" y="22"/>
                  <a:pt x="1045" y="22"/>
                </a:cubicBezTo>
                <a:cubicBezTo>
                  <a:pt x="1051" y="22"/>
                  <a:pt x="1051" y="22"/>
                  <a:pt x="1051" y="22"/>
                </a:cubicBezTo>
                <a:cubicBezTo>
                  <a:pt x="1062" y="22"/>
                  <a:pt x="1062" y="22"/>
                  <a:pt x="1062" y="22"/>
                </a:cubicBezTo>
                <a:cubicBezTo>
                  <a:pt x="1067" y="22"/>
                  <a:pt x="1067" y="22"/>
                  <a:pt x="1067" y="22"/>
                </a:cubicBezTo>
                <a:cubicBezTo>
                  <a:pt x="1072" y="28"/>
                  <a:pt x="1072" y="28"/>
                  <a:pt x="1072" y="28"/>
                </a:cubicBezTo>
                <a:cubicBezTo>
                  <a:pt x="1071" y="34"/>
                  <a:pt x="1071" y="34"/>
                  <a:pt x="1071" y="34"/>
                </a:cubicBezTo>
                <a:cubicBezTo>
                  <a:pt x="1077" y="34"/>
                  <a:pt x="1077" y="34"/>
                  <a:pt x="1077" y="34"/>
                </a:cubicBezTo>
                <a:cubicBezTo>
                  <a:pt x="1077" y="34"/>
                  <a:pt x="1083" y="34"/>
                  <a:pt x="1087" y="34"/>
                </a:cubicBezTo>
                <a:cubicBezTo>
                  <a:pt x="1090" y="34"/>
                  <a:pt x="1090" y="34"/>
                  <a:pt x="1090" y="34"/>
                </a:cubicBezTo>
                <a:cubicBezTo>
                  <a:pt x="1096" y="34"/>
                  <a:pt x="1096" y="34"/>
                  <a:pt x="1096" y="34"/>
                </a:cubicBezTo>
                <a:cubicBezTo>
                  <a:pt x="1102" y="34"/>
                  <a:pt x="1102" y="34"/>
                  <a:pt x="1102" y="34"/>
                </a:cubicBezTo>
                <a:cubicBezTo>
                  <a:pt x="1111" y="40"/>
                  <a:pt x="1111" y="40"/>
                  <a:pt x="1111" y="40"/>
                </a:cubicBezTo>
                <a:cubicBezTo>
                  <a:pt x="1116" y="45"/>
                  <a:pt x="1116" y="45"/>
                  <a:pt x="1116" y="45"/>
                </a:cubicBezTo>
                <a:cubicBezTo>
                  <a:pt x="1135" y="48"/>
                  <a:pt x="1135" y="48"/>
                  <a:pt x="1135" y="48"/>
                </a:cubicBezTo>
                <a:cubicBezTo>
                  <a:pt x="1139" y="49"/>
                  <a:pt x="1139" y="49"/>
                  <a:pt x="1139" y="49"/>
                </a:cubicBezTo>
                <a:cubicBezTo>
                  <a:pt x="1139" y="54"/>
                  <a:pt x="1139" y="54"/>
                  <a:pt x="1139" y="54"/>
                </a:cubicBezTo>
                <a:cubicBezTo>
                  <a:pt x="1139" y="58"/>
                  <a:pt x="1139" y="58"/>
                  <a:pt x="1139" y="58"/>
                </a:cubicBezTo>
                <a:cubicBezTo>
                  <a:pt x="1144" y="64"/>
                  <a:pt x="1144" y="64"/>
                  <a:pt x="1144" y="64"/>
                </a:cubicBezTo>
                <a:cubicBezTo>
                  <a:pt x="1140" y="64"/>
                  <a:pt x="1140" y="64"/>
                  <a:pt x="1140" y="64"/>
                </a:cubicBezTo>
                <a:cubicBezTo>
                  <a:pt x="1131" y="67"/>
                  <a:pt x="1131" y="67"/>
                  <a:pt x="1131" y="67"/>
                </a:cubicBezTo>
                <a:cubicBezTo>
                  <a:pt x="1131" y="67"/>
                  <a:pt x="1126" y="64"/>
                  <a:pt x="1123" y="67"/>
                </a:cubicBezTo>
                <a:cubicBezTo>
                  <a:pt x="1120" y="71"/>
                  <a:pt x="1124" y="66"/>
                  <a:pt x="1120" y="71"/>
                </a:cubicBezTo>
                <a:cubicBezTo>
                  <a:pt x="1116" y="75"/>
                  <a:pt x="1108" y="81"/>
                  <a:pt x="1108" y="81"/>
                </a:cubicBezTo>
                <a:cubicBezTo>
                  <a:pt x="1108" y="81"/>
                  <a:pt x="1109" y="81"/>
                  <a:pt x="1099" y="81"/>
                </a:cubicBezTo>
                <a:cubicBezTo>
                  <a:pt x="1089" y="81"/>
                  <a:pt x="1089" y="81"/>
                  <a:pt x="1089" y="81"/>
                </a:cubicBezTo>
                <a:cubicBezTo>
                  <a:pt x="1080" y="81"/>
                  <a:pt x="1080" y="81"/>
                  <a:pt x="1080" y="81"/>
                </a:cubicBezTo>
                <a:cubicBezTo>
                  <a:pt x="1080" y="81"/>
                  <a:pt x="1074" y="87"/>
                  <a:pt x="1068" y="81"/>
                </a:cubicBezTo>
                <a:cubicBezTo>
                  <a:pt x="1062" y="76"/>
                  <a:pt x="1058" y="77"/>
                  <a:pt x="1058" y="77"/>
                </a:cubicBezTo>
                <a:cubicBezTo>
                  <a:pt x="1048" y="80"/>
                  <a:pt x="1048" y="80"/>
                  <a:pt x="1048" y="80"/>
                </a:cubicBezTo>
                <a:cubicBezTo>
                  <a:pt x="1060" y="85"/>
                  <a:pt x="1060" y="85"/>
                  <a:pt x="1060" y="85"/>
                </a:cubicBezTo>
                <a:cubicBezTo>
                  <a:pt x="1066" y="86"/>
                  <a:pt x="1066" y="86"/>
                  <a:pt x="1066" y="86"/>
                </a:cubicBezTo>
                <a:cubicBezTo>
                  <a:pt x="1073" y="92"/>
                  <a:pt x="1073" y="92"/>
                  <a:pt x="1073" y="92"/>
                </a:cubicBezTo>
                <a:cubicBezTo>
                  <a:pt x="1078" y="92"/>
                  <a:pt x="1078" y="92"/>
                  <a:pt x="1078" y="92"/>
                </a:cubicBezTo>
                <a:cubicBezTo>
                  <a:pt x="1084" y="98"/>
                  <a:pt x="1084" y="98"/>
                  <a:pt x="1084" y="98"/>
                </a:cubicBezTo>
                <a:cubicBezTo>
                  <a:pt x="1088" y="102"/>
                  <a:pt x="1088" y="102"/>
                  <a:pt x="1088" y="102"/>
                </a:cubicBezTo>
                <a:cubicBezTo>
                  <a:pt x="1088" y="107"/>
                  <a:pt x="1088" y="107"/>
                  <a:pt x="1088" y="107"/>
                </a:cubicBezTo>
                <a:cubicBezTo>
                  <a:pt x="1093" y="107"/>
                  <a:pt x="1093" y="107"/>
                  <a:pt x="1093" y="107"/>
                </a:cubicBezTo>
                <a:cubicBezTo>
                  <a:pt x="1103" y="107"/>
                  <a:pt x="1103" y="107"/>
                  <a:pt x="1103" y="107"/>
                </a:cubicBezTo>
                <a:cubicBezTo>
                  <a:pt x="1109" y="107"/>
                  <a:pt x="1109" y="107"/>
                  <a:pt x="1109" y="107"/>
                </a:cubicBezTo>
                <a:cubicBezTo>
                  <a:pt x="1114" y="102"/>
                  <a:pt x="1114" y="102"/>
                  <a:pt x="1114" y="102"/>
                </a:cubicBezTo>
                <a:cubicBezTo>
                  <a:pt x="1121" y="110"/>
                  <a:pt x="1121" y="110"/>
                  <a:pt x="1121" y="110"/>
                </a:cubicBezTo>
                <a:cubicBezTo>
                  <a:pt x="1130" y="107"/>
                  <a:pt x="1130" y="107"/>
                  <a:pt x="1130" y="107"/>
                </a:cubicBezTo>
                <a:cubicBezTo>
                  <a:pt x="1135" y="103"/>
                  <a:pt x="1135" y="103"/>
                  <a:pt x="1135" y="103"/>
                </a:cubicBezTo>
                <a:cubicBezTo>
                  <a:pt x="1141" y="109"/>
                  <a:pt x="1141" y="109"/>
                  <a:pt x="1141" y="109"/>
                </a:cubicBezTo>
                <a:cubicBezTo>
                  <a:pt x="1135" y="114"/>
                  <a:pt x="1135" y="114"/>
                  <a:pt x="1135" y="114"/>
                </a:cubicBezTo>
                <a:cubicBezTo>
                  <a:pt x="1137" y="124"/>
                  <a:pt x="1137" y="124"/>
                  <a:pt x="1137" y="124"/>
                </a:cubicBezTo>
                <a:cubicBezTo>
                  <a:pt x="1134" y="127"/>
                  <a:pt x="1134" y="127"/>
                  <a:pt x="1134" y="127"/>
                </a:cubicBezTo>
                <a:cubicBezTo>
                  <a:pt x="1127" y="127"/>
                  <a:pt x="1127" y="127"/>
                  <a:pt x="1127" y="127"/>
                </a:cubicBezTo>
                <a:cubicBezTo>
                  <a:pt x="1123" y="126"/>
                  <a:pt x="1123" y="126"/>
                  <a:pt x="1123" y="126"/>
                </a:cubicBezTo>
                <a:cubicBezTo>
                  <a:pt x="1113" y="119"/>
                  <a:pt x="1113" y="119"/>
                  <a:pt x="1113" y="119"/>
                </a:cubicBezTo>
                <a:cubicBezTo>
                  <a:pt x="1107" y="123"/>
                  <a:pt x="1107" y="123"/>
                  <a:pt x="1107" y="123"/>
                </a:cubicBezTo>
                <a:cubicBezTo>
                  <a:pt x="1107" y="123"/>
                  <a:pt x="1110" y="119"/>
                  <a:pt x="1103" y="127"/>
                </a:cubicBezTo>
                <a:cubicBezTo>
                  <a:pt x="1095" y="135"/>
                  <a:pt x="1093" y="139"/>
                  <a:pt x="1093" y="139"/>
                </a:cubicBezTo>
                <a:cubicBezTo>
                  <a:pt x="1083" y="139"/>
                  <a:pt x="1083" y="139"/>
                  <a:pt x="1083" y="139"/>
                </a:cubicBezTo>
                <a:cubicBezTo>
                  <a:pt x="1080" y="142"/>
                  <a:pt x="1080" y="142"/>
                  <a:pt x="1080" y="142"/>
                </a:cubicBezTo>
                <a:cubicBezTo>
                  <a:pt x="1074" y="142"/>
                  <a:pt x="1074" y="142"/>
                  <a:pt x="1074" y="142"/>
                </a:cubicBezTo>
                <a:cubicBezTo>
                  <a:pt x="1070" y="152"/>
                  <a:pt x="1070" y="152"/>
                  <a:pt x="1070" y="152"/>
                </a:cubicBezTo>
                <a:cubicBezTo>
                  <a:pt x="1063" y="159"/>
                  <a:pt x="1063" y="159"/>
                  <a:pt x="1063" y="159"/>
                </a:cubicBezTo>
                <a:cubicBezTo>
                  <a:pt x="1059" y="163"/>
                  <a:pt x="1059" y="163"/>
                  <a:pt x="1059" y="163"/>
                </a:cubicBezTo>
                <a:cubicBezTo>
                  <a:pt x="1056" y="163"/>
                  <a:pt x="1056" y="163"/>
                  <a:pt x="1056" y="163"/>
                </a:cubicBezTo>
                <a:cubicBezTo>
                  <a:pt x="1049" y="163"/>
                  <a:pt x="1049" y="163"/>
                  <a:pt x="1049" y="163"/>
                </a:cubicBezTo>
                <a:cubicBezTo>
                  <a:pt x="1046" y="152"/>
                  <a:pt x="1046" y="152"/>
                  <a:pt x="1046" y="152"/>
                </a:cubicBezTo>
                <a:cubicBezTo>
                  <a:pt x="1054" y="144"/>
                  <a:pt x="1054" y="144"/>
                  <a:pt x="1054" y="144"/>
                </a:cubicBezTo>
                <a:cubicBezTo>
                  <a:pt x="1061" y="138"/>
                  <a:pt x="1061" y="138"/>
                  <a:pt x="1061" y="138"/>
                </a:cubicBezTo>
                <a:cubicBezTo>
                  <a:pt x="1061" y="134"/>
                  <a:pt x="1061" y="134"/>
                  <a:pt x="1061" y="134"/>
                </a:cubicBezTo>
                <a:cubicBezTo>
                  <a:pt x="1065" y="126"/>
                  <a:pt x="1065" y="126"/>
                  <a:pt x="1065" y="126"/>
                </a:cubicBezTo>
                <a:cubicBezTo>
                  <a:pt x="1061" y="118"/>
                  <a:pt x="1061" y="118"/>
                  <a:pt x="1061" y="118"/>
                </a:cubicBezTo>
                <a:cubicBezTo>
                  <a:pt x="1057" y="113"/>
                  <a:pt x="1057" y="113"/>
                  <a:pt x="1057" y="113"/>
                </a:cubicBezTo>
                <a:cubicBezTo>
                  <a:pt x="1043" y="107"/>
                  <a:pt x="1043" y="107"/>
                  <a:pt x="1043" y="107"/>
                </a:cubicBezTo>
                <a:cubicBezTo>
                  <a:pt x="1043" y="107"/>
                  <a:pt x="1044" y="102"/>
                  <a:pt x="1037" y="102"/>
                </a:cubicBezTo>
                <a:cubicBezTo>
                  <a:pt x="1030" y="102"/>
                  <a:pt x="1026" y="98"/>
                  <a:pt x="1026" y="98"/>
                </a:cubicBezTo>
                <a:cubicBezTo>
                  <a:pt x="1022" y="92"/>
                  <a:pt x="1022" y="92"/>
                  <a:pt x="1022" y="92"/>
                </a:cubicBezTo>
                <a:cubicBezTo>
                  <a:pt x="1009" y="84"/>
                  <a:pt x="1009" y="84"/>
                  <a:pt x="1009" y="84"/>
                </a:cubicBezTo>
                <a:cubicBezTo>
                  <a:pt x="1000" y="81"/>
                  <a:pt x="1000" y="81"/>
                  <a:pt x="1000" y="81"/>
                </a:cubicBezTo>
                <a:cubicBezTo>
                  <a:pt x="984" y="86"/>
                  <a:pt x="984" y="86"/>
                  <a:pt x="984" y="86"/>
                </a:cubicBezTo>
                <a:cubicBezTo>
                  <a:pt x="978" y="92"/>
                  <a:pt x="978" y="92"/>
                  <a:pt x="978" y="92"/>
                </a:cubicBezTo>
                <a:cubicBezTo>
                  <a:pt x="971" y="92"/>
                  <a:pt x="971" y="92"/>
                  <a:pt x="971" y="92"/>
                </a:cubicBezTo>
                <a:cubicBezTo>
                  <a:pt x="963" y="93"/>
                  <a:pt x="963" y="93"/>
                  <a:pt x="963" y="93"/>
                </a:cubicBezTo>
                <a:cubicBezTo>
                  <a:pt x="954" y="93"/>
                  <a:pt x="954" y="93"/>
                  <a:pt x="954" y="93"/>
                </a:cubicBezTo>
                <a:cubicBezTo>
                  <a:pt x="950" y="93"/>
                  <a:pt x="950" y="93"/>
                  <a:pt x="950" y="93"/>
                </a:cubicBezTo>
                <a:cubicBezTo>
                  <a:pt x="950" y="93"/>
                  <a:pt x="954" y="98"/>
                  <a:pt x="945" y="98"/>
                </a:cubicBezTo>
                <a:cubicBezTo>
                  <a:pt x="937" y="98"/>
                  <a:pt x="937" y="102"/>
                  <a:pt x="937" y="102"/>
                </a:cubicBezTo>
                <a:cubicBezTo>
                  <a:pt x="931" y="108"/>
                  <a:pt x="931" y="108"/>
                  <a:pt x="931" y="108"/>
                </a:cubicBezTo>
                <a:cubicBezTo>
                  <a:pt x="923" y="115"/>
                  <a:pt x="923" y="115"/>
                  <a:pt x="923" y="115"/>
                </a:cubicBezTo>
                <a:cubicBezTo>
                  <a:pt x="918" y="126"/>
                  <a:pt x="918" y="126"/>
                  <a:pt x="918" y="126"/>
                </a:cubicBezTo>
                <a:cubicBezTo>
                  <a:pt x="918" y="135"/>
                  <a:pt x="918" y="135"/>
                  <a:pt x="918" y="135"/>
                </a:cubicBezTo>
                <a:cubicBezTo>
                  <a:pt x="914" y="144"/>
                  <a:pt x="914" y="144"/>
                  <a:pt x="914" y="144"/>
                </a:cubicBezTo>
                <a:cubicBezTo>
                  <a:pt x="911" y="152"/>
                  <a:pt x="911" y="152"/>
                  <a:pt x="911" y="152"/>
                </a:cubicBezTo>
                <a:cubicBezTo>
                  <a:pt x="911" y="160"/>
                  <a:pt x="911" y="160"/>
                  <a:pt x="911" y="160"/>
                </a:cubicBezTo>
                <a:cubicBezTo>
                  <a:pt x="914" y="169"/>
                  <a:pt x="914" y="169"/>
                  <a:pt x="914" y="169"/>
                </a:cubicBezTo>
                <a:cubicBezTo>
                  <a:pt x="908" y="175"/>
                  <a:pt x="908" y="175"/>
                  <a:pt x="908" y="175"/>
                </a:cubicBezTo>
                <a:cubicBezTo>
                  <a:pt x="902" y="175"/>
                  <a:pt x="902" y="175"/>
                  <a:pt x="902" y="175"/>
                </a:cubicBezTo>
                <a:cubicBezTo>
                  <a:pt x="895" y="175"/>
                  <a:pt x="895" y="175"/>
                  <a:pt x="895" y="175"/>
                </a:cubicBezTo>
                <a:cubicBezTo>
                  <a:pt x="885" y="186"/>
                  <a:pt x="885" y="186"/>
                  <a:pt x="885" y="186"/>
                </a:cubicBezTo>
                <a:cubicBezTo>
                  <a:pt x="876" y="195"/>
                  <a:pt x="876" y="195"/>
                  <a:pt x="876" y="195"/>
                </a:cubicBezTo>
                <a:cubicBezTo>
                  <a:pt x="872" y="198"/>
                  <a:pt x="872" y="198"/>
                  <a:pt x="872" y="198"/>
                </a:cubicBezTo>
                <a:cubicBezTo>
                  <a:pt x="863" y="194"/>
                  <a:pt x="863" y="194"/>
                  <a:pt x="863" y="194"/>
                </a:cubicBezTo>
                <a:cubicBezTo>
                  <a:pt x="863" y="194"/>
                  <a:pt x="865" y="197"/>
                  <a:pt x="858" y="191"/>
                </a:cubicBezTo>
                <a:cubicBezTo>
                  <a:pt x="851" y="184"/>
                  <a:pt x="845" y="184"/>
                  <a:pt x="845" y="184"/>
                </a:cubicBezTo>
                <a:cubicBezTo>
                  <a:pt x="834" y="183"/>
                  <a:pt x="834" y="183"/>
                  <a:pt x="834" y="183"/>
                </a:cubicBezTo>
                <a:cubicBezTo>
                  <a:pt x="829" y="178"/>
                  <a:pt x="829" y="178"/>
                  <a:pt x="829" y="178"/>
                </a:cubicBezTo>
                <a:cubicBezTo>
                  <a:pt x="821" y="185"/>
                  <a:pt x="821" y="185"/>
                  <a:pt x="821" y="185"/>
                </a:cubicBezTo>
                <a:cubicBezTo>
                  <a:pt x="809" y="189"/>
                  <a:pt x="809" y="189"/>
                  <a:pt x="809" y="189"/>
                </a:cubicBezTo>
                <a:cubicBezTo>
                  <a:pt x="801" y="189"/>
                  <a:pt x="801" y="189"/>
                  <a:pt x="801" y="189"/>
                </a:cubicBezTo>
                <a:cubicBezTo>
                  <a:pt x="781" y="190"/>
                  <a:pt x="781" y="190"/>
                  <a:pt x="781" y="190"/>
                </a:cubicBezTo>
                <a:cubicBezTo>
                  <a:pt x="773" y="190"/>
                  <a:pt x="773" y="190"/>
                  <a:pt x="773" y="190"/>
                </a:cubicBezTo>
                <a:cubicBezTo>
                  <a:pt x="759" y="181"/>
                  <a:pt x="759" y="181"/>
                  <a:pt x="759" y="181"/>
                </a:cubicBezTo>
                <a:cubicBezTo>
                  <a:pt x="751" y="165"/>
                  <a:pt x="751" y="165"/>
                  <a:pt x="751" y="165"/>
                </a:cubicBezTo>
                <a:cubicBezTo>
                  <a:pt x="743" y="157"/>
                  <a:pt x="743" y="157"/>
                  <a:pt x="743" y="157"/>
                </a:cubicBezTo>
                <a:cubicBezTo>
                  <a:pt x="725" y="145"/>
                  <a:pt x="725" y="145"/>
                  <a:pt x="725" y="145"/>
                </a:cubicBezTo>
                <a:cubicBezTo>
                  <a:pt x="720" y="150"/>
                  <a:pt x="720" y="150"/>
                  <a:pt x="720" y="150"/>
                </a:cubicBezTo>
                <a:cubicBezTo>
                  <a:pt x="710" y="150"/>
                  <a:pt x="710" y="150"/>
                  <a:pt x="710" y="150"/>
                </a:cubicBezTo>
                <a:cubicBezTo>
                  <a:pt x="702" y="152"/>
                  <a:pt x="702" y="152"/>
                  <a:pt x="702" y="152"/>
                </a:cubicBezTo>
                <a:cubicBezTo>
                  <a:pt x="697" y="159"/>
                  <a:pt x="697" y="159"/>
                  <a:pt x="697" y="159"/>
                </a:cubicBezTo>
                <a:cubicBezTo>
                  <a:pt x="691" y="159"/>
                  <a:pt x="691" y="159"/>
                  <a:pt x="691" y="159"/>
                </a:cubicBezTo>
                <a:cubicBezTo>
                  <a:pt x="682" y="159"/>
                  <a:pt x="682" y="159"/>
                  <a:pt x="682" y="159"/>
                </a:cubicBezTo>
                <a:cubicBezTo>
                  <a:pt x="675" y="159"/>
                  <a:pt x="675" y="159"/>
                  <a:pt x="675" y="159"/>
                </a:cubicBezTo>
                <a:cubicBezTo>
                  <a:pt x="667" y="163"/>
                  <a:pt x="667" y="163"/>
                  <a:pt x="667" y="163"/>
                </a:cubicBezTo>
                <a:cubicBezTo>
                  <a:pt x="668" y="172"/>
                  <a:pt x="668" y="172"/>
                  <a:pt x="668" y="172"/>
                </a:cubicBezTo>
                <a:cubicBezTo>
                  <a:pt x="672" y="176"/>
                  <a:pt x="672" y="176"/>
                  <a:pt x="672" y="176"/>
                </a:cubicBezTo>
                <a:cubicBezTo>
                  <a:pt x="672" y="182"/>
                  <a:pt x="672" y="182"/>
                  <a:pt x="672" y="182"/>
                </a:cubicBezTo>
                <a:cubicBezTo>
                  <a:pt x="669" y="189"/>
                  <a:pt x="669" y="189"/>
                  <a:pt x="669" y="189"/>
                </a:cubicBezTo>
                <a:cubicBezTo>
                  <a:pt x="664" y="198"/>
                  <a:pt x="664" y="198"/>
                  <a:pt x="664" y="198"/>
                </a:cubicBezTo>
                <a:cubicBezTo>
                  <a:pt x="664" y="201"/>
                  <a:pt x="664" y="201"/>
                  <a:pt x="664" y="201"/>
                </a:cubicBezTo>
                <a:cubicBezTo>
                  <a:pt x="664" y="207"/>
                  <a:pt x="664" y="207"/>
                  <a:pt x="664" y="207"/>
                </a:cubicBezTo>
                <a:cubicBezTo>
                  <a:pt x="661" y="212"/>
                  <a:pt x="661" y="212"/>
                  <a:pt x="661" y="212"/>
                </a:cubicBezTo>
                <a:cubicBezTo>
                  <a:pt x="655" y="212"/>
                  <a:pt x="655" y="212"/>
                  <a:pt x="655" y="212"/>
                </a:cubicBezTo>
                <a:cubicBezTo>
                  <a:pt x="650" y="212"/>
                  <a:pt x="650" y="212"/>
                  <a:pt x="650" y="212"/>
                </a:cubicBezTo>
                <a:cubicBezTo>
                  <a:pt x="641" y="213"/>
                  <a:pt x="641" y="213"/>
                  <a:pt x="641" y="213"/>
                </a:cubicBezTo>
                <a:cubicBezTo>
                  <a:pt x="634" y="213"/>
                  <a:pt x="634" y="213"/>
                  <a:pt x="634" y="213"/>
                </a:cubicBezTo>
                <a:cubicBezTo>
                  <a:pt x="626" y="209"/>
                  <a:pt x="626" y="209"/>
                  <a:pt x="626" y="209"/>
                </a:cubicBezTo>
                <a:cubicBezTo>
                  <a:pt x="626" y="209"/>
                  <a:pt x="620" y="210"/>
                  <a:pt x="618" y="207"/>
                </a:cubicBezTo>
                <a:cubicBezTo>
                  <a:pt x="616" y="205"/>
                  <a:pt x="609" y="205"/>
                  <a:pt x="609" y="205"/>
                </a:cubicBezTo>
                <a:cubicBezTo>
                  <a:pt x="600" y="203"/>
                  <a:pt x="600" y="203"/>
                  <a:pt x="600" y="203"/>
                </a:cubicBezTo>
                <a:cubicBezTo>
                  <a:pt x="590" y="203"/>
                  <a:pt x="590" y="203"/>
                  <a:pt x="590" y="203"/>
                </a:cubicBezTo>
                <a:cubicBezTo>
                  <a:pt x="582" y="201"/>
                  <a:pt x="582" y="201"/>
                  <a:pt x="582" y="201"/>
                </a:cubicBezTo>
                <a:cubicBezTo>
                  <a:pt x="578" y="205"/>
                  <a:pt x="578" y="205"/>
                  <a:pt x="578" y="205"/>
                </a:cubicBezTo>
                <a:cubicBezTo>
                  <a:pt x="579" y="212"/>
                  <a:pt x="579" y="212"/>
                  <a:pt x="579" y="212"/>
                </a:cubicBezTo>
                <a:cubicBezTo>
                  <a:pt x="576" y="221"/>
                  <a:pt x="576" y="221"/>
                  <a:pt x="576" y="221"/>
                </a:cubicBezTo>
                <a:cubicBezTo>
                  <a:pt x="576" y="227"/>
                  <a:pt x="576" y="227"/>
                  <a:pt x="576" y="227"/>
                </a:cubicBezTo>
                <a:cubicBezTo>
                  <a:pt x="571" y="241"/>
                  <a:pt x="571" y="241"/>
                  <a:pt x="571" y="241"/>
                </a:cubicBezTo>
                <a:cubicBezTo>
                  <a:pt x="565" y="241"/>
                  <a:pt x="565" y="241"/>
                  <a:pt x="565" y="241"/>
                </a:cubicBezTo>
                <a:cubicBezTo>
                  <a:pt x="560" y="240"/>
                  <a:pt x="560" y="240"/>
                  <a:pt x="560" y="240"/>
                </a:cubicBezTo>
                <a:cubicBezTo>
                  <a:pt x="553" y="240"/>
                  <a:pt x="553" y="240"/>
                  <a:pt x="553" y="240"/>
                </a:cubicBezTo>
                <a:cubicBezTo>
                  <a:pt x="545" y="240"/>
                  <a:pt x="545" y="240"/>
                  <a:pt x="545" y="240"/>
                </a:cubicBezTo>
                <a:cubicBezTo>
                  <a:pt x="535" y="240"/>
                  <a:pt x="535" y="240"/>
                  <a:pt x="535" y="240"/>
                </a:cubicBezTo>
                <a:cubicBezTo>
                  <a:pt x="528" y="247"/>
                  <a:pt x="528" y="247"/>
                  <a:pt x="528" y="247"/>
                </a:cubicBezTo>
                <a:cubicBezTo>
                  <a:pt x="519" y="256"/>
                  <a:pt x="519" y="256"/>
                  <a:pt x="519" y="256"/>
                </a:cubicBezTo>
                <a:cubicBezTo>
                  <a:pt x="513" y="263"/>
                  <a:pt x="513" y="263"/>
                  <a:pt x="513" y="263"/>
                </a:cubicBezTo>
                <a:cubicBezTo>
                  <a:pt x="504" y="271"/>
                  <a:pt x="504" y="271"/>
                  <a:pt x="504" y="271"/>
                </a:cubicBezTo>
                <a:cubicBezTo>
                  <a:pt x="501" y="275"/>
                  <a:pt x="501" y="275"/>
                  <a:pt x="501" y="275"/>
                </a:cubicBezTo>
                <a:cubicBezTo>
                  <a:pt x="492" y="282"/>
                  <a:pt x="492" y="282"/>
                  <a:pt x="492" y="282"/>
                </a:cubicBezTo>
                <a:cubicBezTo>
                  <a:pt x="492" y="290"/>
                  <a:pt x="492" y="290"/>
                  <a:pt x="492" y="290"/>
                </a:cubicBezTo>
                <a:cubicBezTo>
                  <a:pt x="499" y="300"/>
                  <a:pt x="499" y="300"/>
                  <a:pt x="499" y="300"/>
                </a:cubicBezTo>
                <a:cubicBezTo>
                  <a:pt x="499" y="305"/>
                  <a:pt x="499" y="305"/>
                  <a:pt x="499" y="305"/>
                </a:cubicBezTo>
                <a:cubicBezTo>
                  <a:pt x="494" y="314"/>
                  <a:pt x="494" y="314"/>
                  <a:pt x="494" y="314"/>
                </a:cubicBezTo>
                <a:cubicBezTo>
                  <a:pt x="486" y="324"/>
                  <a:pt x="486" y="324"/>
                  <a:pt x="486" y="324"/>
                </a:cubicBezTo>
                <a:cubicBezTo>
                  <a:pt x="479" y="333"/>
                  <a:pt x="479" y="333"/>
                  <a:pt x="479" y="333"/>
                </a:cubicBezTo>
                <a:cubicBezTo>
                  <a:pt x="479" y="333"/>
                  <a:pt x="477" y="336"/>
                  <a:pt x="471" y="342"/>
                </a:cubicBezTo>
                <a:cubicBezTo>
                  <a:pt x="465" y="348"/>
                  <a:pt x="474" y="339"/>
                  <a:pt x="465" y="348"/>
                </a:cubicBezTo>
                <a:cubicBezTo>
                  <a:pt x="457" y="356"/>
                  <a:pt x="457" y="360"/>
                  <a:pt x="457" y="360"/>
                </a:cubicBezTo>
                <a:cubicBezTo>
                  <a:pt x="457" y="369"/>
                  <a:pt x="457" y="369"/>
                  <a:pt x="457" y="369"/>
                </a:cubicBezTo>
                <a:cubicBezTo>
                  <a:pt x="457" y="376"/>
                  <a:pt x="457" y="376"/>
                  <a:pt x="457" y="376"/>
                </a:cubicBezTo>
                <a:cubicBezTo>
                  <a:pt x="444" y="380"/>
                  <a:pt x="444" y="380"/>
                  <a:pt x="444" y="380"/>
                </a:cubicBezTo>
                <a:cubicBezTo>
                  <a:pt x="444" y="380"/>
                  <a:pt x="442" y="380"/>
                  <a:pt x="438" y="380"/>
                </a:cubicBezTo>
                <a:cubicBezTo>
                  <a:pt x="434" y="380"/>
                  <a:pt x="428" y="380"/>
                  <a:pt x="428" y="380"/>
                </a:cubicBezTo>
                <a:cubicBezTo>
                  <a:pt x="417" y="378"/>
                  <a:pt x="417" y="378"/>
                  <a:pt x="417" y="378"/>
                </a:cubicBezTo>
                <a:cubicBezTo>
                  <a:pt x="421" y="387"/>
                  <a:pt x="421" y="387"/>
                  <a:pt x="421" y="387"/>
                </a:cubicBezTo>
                <a:cubicBezTo>
                  <a:pt x="419" y="402"/>
                  <a:pt x="419" y="402"/>
                  <a:pt x="419" y="402"/>
                </a:cubicBezTo>
                <a:cubicBezTo>
                  <a:pt x="419" y="412"/>
                  <a:pt x="419" y="412"/>
                  <a:pt x="419" y="412"/>
                </a:cubicBezTo>
                <a:cubicBezTo>
                  <a:pt x="418" y="423"/>
                  <a:pt x="418" y="423"/>
                  <a:pt x="418" y="423"/>
                </a:cubicBezTo>
                <a:cubicBezTo>
                  <a:pt x="418" y="430"/>
                  <a:pt x="418" y="430"/>
                  <a:pt x="418" y="430"/>
                </a:cubicBezTo>
                <a:cubicBezTo>
                  <a:pt x="412" y="443"/>
                  <a:pt x="412" y="443"/>
                  <a:pt x="412" y="443"/>
                </a:cubicBezTo>
                <a:cubicBezTo>
                  <a:pt x="405" y="453"/>
                  <a:pt x="405" y="453"/>
                  <a:pt x="405" y="453"/>
                </a:cubicBezTo>
                <a:cubicBezTo>
                  <a:pt x="402" y="465"/>
                  <a:pt x="402" y="465"/>
                  <a:pt x="402" y="465"/>
                </a:cubicBezTo>
                <a:cubicBezTo>
                  <a:pt x="395" y="472"/>
                  <a:pt x="395" y="472"/>
                  <a:pt x="395" y="472"/>
                </a:cubicBezTo>
                <a:cubicBezTo>
                  <a:pt x="387" y="480"/>
                  <a:pt x="387" y="480"/>
                  <a:pt x="387" y="480"/>
                </a:cubicBezTo>
                <a:cubicBezTo>
                  <a:pt x="382" y="486"/>
                  <a:pt x="382" y="486"/>
                  <a:pt x="382" y="486"/>
                </a:cubicBezTo>
                <a:cubicBezTo>
                  <a:pt x="379" y="492"/>
                  <a:pt x="379" y="492"/>
                  <a:pt x="379" y="492"/>
                </a:cubicBezTo>
                <a:cubicBezTo>
                  <a:pt x="388" y="500"/>
                  <a:pt x="388" y="500"/>
                  <a:pt x="388" y="500"/>
                </a:cubicBezTo>
                <a:cubicBezTo>
                  <a:pt x="395" y="506"/>
                  <a:pt x="395" y="506"/>
                  <a:pt x="395" y="506"/>
                </a:cubicBezTo>
                <a:cubicBezTo>
                  <a:pt x="396" y="512"/>
                  <a:pt x="396" y="512"/>
                  <a:pt x="396" y="512"/>
                </a:cubicBezTo>
                <a:cubicBezTo>
                  <a:pt x="396" y="519"/>
                  <a:pt x="396" y="519"/>
                  <a:pt x="396" y="519"/>
                </a:cubicBezTo>
                <a:cubicBezTo>
                  <a:pt x="396" y="525"/>
                  <a:pt x="396" y="525"/>
                  <a:pt x="396" y="525"/>
                </a:cubicBezTo>
                <a:cubicBezTo>
                  <a:pt x="388" y="529"/>
                  <a:pt x="388" y="529"/>
                  <a:pt x="388" y="529"/>
                </a:cubicBezTo>
                <a:cubicBezTo>
                  <a:pt x="375" y="530"/>
                  <a:pt x="375" y="530"/>
                  <a:pt x="375" y="530"/>
                </a:cubicBezTo>
                <a:cubicBezTo>
                  <a:pt x="369" y="529"/>
                  <a:pt x="369" y="529"/>
                  <a:pt x="369" y="529"/>
                </a:cubicBezTo>
                <a:cubicBezTo>
                  <a:pt x="363" y="529"/>
                  <a:pt x="363" y="529"/>
                  <a:pt x="363" y="529"/>
                </a:cubicBezTo>
                <a:cubicBezTo>
                  <a:pt x="354" y="532"/>
                  <a:pt x="354" y="532"/>
                  <a:pt x="354" y="532"/>
                </a:cubicBezTo>
                <a:cubicBezTo>
                  <a:pt x="345" y="532"/>
                  <a:pt x="345" y="532"/>
                  <a:pt x="345" y="532"/>
                </a:cubicBezTo>
                <a:cubicBezTo>
                  <a:pt x="337" y="539"/>
                  <a:pt x="337" y="539"/>
                  <a:pt x="337" y="539"/>
                </a:cubicBezTo>
                <a:cubicBezTo>
                  <a:pt x="331" y="545"/>
                  <a:pt x="331" y="545"/>
                  <a:pt x="331" y="545"/>
                </a:cubicBezTo>
                <a:cubicBezTo>
                  <a:pt x="323" y="556"/>
                  <a:pt x="323" y="556"/>
                  <a:pt x="323" y="556"/>
                </a:cubicBezTo>
                <a:cubicBezTo>
                  <a:pt x="317" y="566"/>
                  <a:pt x="317" y="566"/>
                  <a:pt x="317" y="566"/>
                </a:cubicBezTo>
                <a:cubicBezTo>
                  <a:pt x="314" y="574"/>
                  <a:pt x="314" y="574"/>
                  <a:pt x="314" y="574"/>
                </a:cubicBezTo>
                <a:cubicBezTo>
                  <a:pt x="314" y="574"/>
                  <a:pt x="314" y="575"/>
                  <a:pt x="314" y="581"/>
                </a:cubicBezTo>
                <a:cubicBezTo>
                  <a:pt x="314" y="587"/>
                  <a:pt x="314" y="594"/>
                  <a:pt x="314" y="594"/>
                </a:cubicBezTo>
                <a:cubicBezTo>
                  <a:pt x="318" y="601"/>
                  <a:pt x="318" y="601"/>
                  <a:pt x="318" y="601"/>
                </a:cubicBezTo>
                <a:cubicBezTo>
                  <a:pt x="314" y="614"/>
                  <a:pt x="314" y="614"/>
                  <a:pt x="314" y="614"/>
                </a:cubicBezTo>
                <a:cubicBezTo>
                  <a:pt x="314" y="623"/>
                  <a:pt x="314" y="623"/>
                  <a:pt x="314" y="623"/>
                </a:cubicBezTo>
                <a:cubicBezTo>
                  <a:pt x="314" y="630"/>
                  <a:pt x="314" y="630"/>
                  <a:pt x="314" y="630"/>
                </a:cubicBezTo>
                <a:cubicBezTo>
                  <a:pt x="314" y="639"/>
                  <a:pt x="314" y="639"/>
                  <a:pt x="314" y="639"/>
                </a:cubicBezTo>
                <a:cubicBezTo>
                  <a:pt x="312" y="649"/>
                  <a:pt x="312" y="649"/>
                  <a:pt x="312" y="649"/>
                </a:cubicBezTo>
                <a:cubicBezTo>
                  <a:pt x="316" y="662"/>
                  <a:pt x="316" y="662"/>
                  <a:pt x="316" y="662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0" y="690"/>
                  <a:pt x="310" y="690"/>
                  <a:pt x="310" y="690"/>
                </a:cubicBezTo>
                <a:cubicBezTo>
                  <a:pt x="316" y="697"/>
                  <a:pt x="316" y="697"/>
                  <a:pt x="316" y="697"/>
                </a:cubicBezTo>
                <a:cubicBezTo>
                  <a:pt x="323" y="703"/>
                  <a:pt x="323" y="703"/>
                  <a:pt x="323" y="703"/>
                </a:cubicBezTo>
                <a:cubicBezTo>
                  <a:pt x="335" y="710"/>
                  <a:pt x="335" y="710"/>
                  <a:pt x="335" y="710"/>
                </a:cubicBezTo>
                <a:cubicBezTo>
                  <a:pt x="343" y="719"/>
                  <a:pt x="343" y="719"/>
                  <a:pt x="343" y="719"/>
                </a:cubicBezTo>
                <a:cubicBezTo>
                  <a:pt x="338" y="733"/>
                  <a:pt x="338" y="733"/>
                  <a:pt x="338" y="733"/>
                </a:cubicBezTo>
                <a:cubicBezTo>
                  <a:pt x="335" y="736"/>
                  <a:pt x="335" y="736"/>
                  <a:pt x="335" y="736"/>
                </a:cubicBezTo>
                <a:cubicBezTo>
                  <a:pt x="327" y="736"/>
                  <a:pt x="327" y="736"/>
                  <a:pt x="327" y="736"/>
                </a:cubicBezTo>
                <a:cubicBezTo>
                  <a:pt x="321" y="736"/>
                  <a:pt x="321" y="736"/>
                  <a:pt x="321" y="736"/>
                </a:cubicBezTo>
                <a:cubicBezTo>
                  <a:pt x="320" y="748"/>
                  <a:pt x="320" y="748"/>
                  <a:pt x="320" y="748"/>
                </a:cubicBezTo>
                <a:cubicBezTo>
                  <a:pt x="320" y="757"/>
                  <a:pt x="320" y="757"/>
                  <a:pt x="320" y="757"/>
                </a:cubicBezTo>
                <a:cubicBezTo>
                  <a:pt x="325" y="761"/>
                  <a:pt x="325" y="761"/>
                  <a:pt x="325" y="761"/>
                </a:cubicBezTo>
                <a:cubicBezTo>
                  <a:pt x="325" y="766"/>
                  <a:pt x="325" y="766"/>
                  <a:pt x="325" y="766"/>
                </a:cubicBezTo>
                <a:cubicBezTo>
                  <a:pt x="327" y="775"/>
                  <a:pt x="327" y="775"/>
                  <a:pt x="327" y="775"/>
                </a:cubicBezTo>
                <a:cubicBezTo>
                  <a:pt x="330" y="788"/>
                  <a:pt x="330" y="788"/>
                  <a:pt x="330" y="788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3" y="803"/>
                  <a:pt x="323" y="803"/>
                  <a:pt x="323" y="803"/>
                </a:cubicBezTo>
                <a:cubicBezTo>
                  <a:pt x="316" y="809"/>
                  <a:pt x="316" y="809"/>
                  <a:pt x="316" y="809"/>
                </a:cubicBezTo>
                <a:cubicBezTo>
                  <a:pt x="305" y="812"/>
                  <a:pt x="305" y="812"/>
                  <a:pt x="305" y="812"/>
                </a:cubicBezTo>
                <a:cubicBezTo>
                  <a:pt x="300" y="821"/>
                  <a:pt x="300" y="821"/>
                  <a:pt x="300" y="821"/>
                </a:cubicBezTo>
                <a:cubicBezTo>
                  <a:pt x="297" y="834"/>
                  <a:pt x="297" y="834"/>
                  <a:pt x="297" y="834"/>
                </a:cubicBezTo>
                <a:cubicBezTo>
                  <a:pt x="296" y="847"/>
                  <a:pt x="296" y="847"/>
                  <a:pt x="296" y="847"/>
                </a:cubicBezTo>
                <a:cubicBezTo>
                  <a:pt x="296" y="854"/>
                  <a:pt x="296" y="854"/>
                  <a:pt x="296" y="854"/>
                </a:cubicBezTo>
                <a:cubicBezTo>
                  <a:pt x="295" y="864"/>
                  <a:pt x="295" y="864"/>
                  <a:pt x="295" y="864"/>
                </a:cubicBezTo>
                <a:cubicBezTo>
                  <a:pt x="295" y="864"/>
                  <a:pt x="300" y="872"/>
                  <a:pt x="295" y="872"/>
                </a:cubicBezTo>
                <a:cubicBezTo>
                  <a:pt x="291" y="872"/>
                  <a:pt x="287" y="879"/>
                  <a:pt x="287" y="879"/>
                </a:cubicBezTo>
                <a:cubicBezTo>
                  <a:pt x="280" y="871"/>
                  <a:pt x="280" y="871"/>
                  <a:pt x="280" y="871"/>
                </a:cubicBezTo>
                <a:cubicBezTo>
                  <a:pt x="273" y="869"/>
                  <a:pt x="273" y="869"/>
                  <a:pt x="273" y="869"/>
                </a:cubicBezTo>
                <a:lnTo>
                  <a:pt x="267" y="870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6359527" y="2081215"/>
            <a:ext cx="912813" cy="1514475"/>
          </a:xfrm>
          <a:custGeom>
            <a:avLst/>
            <a:gdLst>
              <a:gd name="T0" fmla="*/ 199 w 570"/>
              <a:gd name="T1" fmla="*/ 189 h 946"/>
              <a:gd name="T2" fmla="*/ 226 w 570"/>
              <a:gd name="T3" fmla="*/ 131 h 946"/>
              <a:gd name="T4" fmla="*/ 269 w 570"/>
              <a:gd name="T5" fmla="*/ 81 h 946"/>
              <a:gd name="T6" fmla="*/ 310 w 570"/>
              <a:gd name="T7" fmla="*/ 62 h 946"/>
              <a:gd name="T8" fmla="*/ 352 w 570"/>
              <a:gd name="T9" fmla="*/ 48 h 946"/>
              <a:gd name="T10" fmla="*/ 398 w 570"/>
              <a:gd name="T11" fmla="*/ 48 h 946"/>
              <a:gd name="T12" fmla="*/ 401 w 570"/>
              <a:gd name="T13" fmla="*/ 4 h 946"/>
              <a:gd name="T14" fmla="*/ 441 w 570"/>
              <a:gd name="T15" fmla="*/ 20 h 946"/>
              <a:gd name="T16" fmla="*/ 495 w 570"/>
              <a:gd name="T17" fmla="*/ 48 h 946"/>
              <a:gd name="T18" fmla="*/ 533 w 570"/>
              <a:gd name="T19" fmla="*/ 72 h 946"/>
              <a:gd name="T20" fmla="*/ 545 w 570"/>
              <a:gd name="T21" fmla="*/ 106 h 946"/>
              <a:gd name="T22" fmla="*/ 554 w 570"/>
              <a:gd name="T23" fmla="*/ 138 h 946"/>
              <a:gd name="T24" fmla="*/ 566 w 570"/>
              <a:gd name="T25" fmla="*/ 168 h 946"/>
              <a:gd name="T26" fmla="*/ 553 w 570"/>
              <a:gd name="T27" fmla="*/ 214 h 946"/>
              <a:gd name="T28" fmla="*/ 570 w 570"/>
              <a:gd name="T29" fmla="*/ 246 h 946"/>
              <a:gd name="T30" fmla="*/ 519 w 570"/>
              <a:gd name="T31" fmla="*/ 249 h 946"/>
              <a:gd name="T32" fmla="*/ 493 w 570"/>
              <a:gd name="T33" fmla="*/ 258 h 946"/>
              <a:gd name="T34" fmla="*/ 467 w 570"/>
              <a:gd name="T35" fmla="*/ 277 h 946"/>
              <a:gd name="T36" fmla="*/ 449 w 570"/>
              <a:gd name="T37" fmla="*/ 313 h 946"/>
              <a:gd name="T38" fmla="*/ 459 w 570"/>
              <a:gd name="T39" fmla="*/ 341 h 946"/>
              <a:gd name="T40" fmla="*/ 435 w 570"/>
              <a:gd name="T41" fmla="*/ 371 h 946"/>
              <a:gd name="T42" fmla="*/ 412 w 570"/>
              <a:gd name="T43" fmla="*/ 389 h 946"/>
              <a:gd name="T44" fmla="*/ 373 w 570"/>
              <a:gd name="T45" fmla="*/ 413 h 946"/>
              <a:gd name="T46" fmla="*/ 334 w 570"/>
              <a:gd name="T47" fmla="*/ 435 h 946"/>
              <a:gd name="T48" fmla="*/ 302 w 570"/>
              <a:gd name="T49" fmla="*/ 454 h 946"/>
              <a:gd name="T50" fmla="*/ 290 w 570"/>
              <a:gd name="T51" fmla="*/ 479 h 946"/>
              <a:gd name="T52" fmla="*/ 285 w 570"/>
              <a:gd name="T53" fmla="*/ 496 h 946"/>
              <a:gd name="T54" fmla="*/ 271 w 570"/>
              <a:gd name="T55" fmla="*/ 533 h 946"/>
              <a:gd name="T56" fmla="*/ 267 w 570"/>
              <a:gd name="T57" fmla="*/ 577 h 946"/>
              <a:gd name="T58" fmla="*/ 283 w 570"/>
              <a:gd name="T59" fmla="*/ 605 h 946"/>
              <a:gd name="T60" fmla="*/ 319 w 570"/>
              <a:gd name="T61" fmla="*/ 629 h 946"/>
              <a:gd name="T62" fmla="*/ 344 w 570"/>
              <a:gd name="T63" fmla="*/ 663 h 946"/>
              <a:gd name="T64" fmla="*/ 323 w 570"/>
              <a:gd name="T65" fmla="*/ 690 h 946"/>
              <a:gd name="T66" fmla="*/ 311 w 570"/>
              <a:gd name="T67" fmla="*/ 693 h 946"/>
              <a:gd name="T68" fmla="*/ 294 w 570"/>
              <a:gd name="T69" fmla="*/ 724 h 946"/>
              <a:gd name="T70" fmla="*/ 280 w 570"/>
              <a:gd name="T71" fmla="*/ 729 h 946"/>
              <a:gd name="T72" fmla="*/ 244 w 570"/>
              <a:gd name="T73" fmla="*/ 739 h 946"/>
              <a:gd name="T74" fmla="*/ 245 w 570"/>
              <a:gd name="T75" fmla="*/ 771 h 946"/>
              <a:gd name="T76" fmla="*/ 243 w 570"/>
              <a:gd name="T77" fmla="*/ 803 h 946"/>
              <a:gd name="T78" fmla="*/ 238 w 570"/>
              <a:gd name="T79" fmla="*/ 838 h 946"/>
              <a:gd name="T80" fmla="*/ 221 w 570"/>
              <a:gd name="T81" fmla="*/ 872 h 946"/>
              <a:gd name="T82" fmla="*/ 197 w 570"/>
              <a:gd name="T83" fmla="*/ 893 h 946"/>
              <a:gd name="T84" fmla="*/ 160 w 570"/>
              <a:gd name="T85" fmla="*/ 897 h 946"/>
              <a:gd name="T86" fmla="*/ 138 w 570"/>
              <a:gd name="T87" fmla="*/ 915 h 946"/>
              <a:gd name="T88" fmla="*/ 131 w 570"/>
              <a:gd name="T89" fmla="*/ 941 h 946"/>
              <a:gd name="T90" fmla="*/ 94 w 570"/>
              <a:gd name="T91" fmla="*/ 945 h 946"/>
              <a:gd name="T92" fmla="*/ 68 w 570"/>
              <a:gd name="T93" fmla="*/ 910 h 946"/>
              <a:gd name="T94" fmla="*/ 77 w 570"/>
              <a:gd name="T95" fmla="*/ 873 h 946"/>
              <a:gd name="T96" fmla="*/ 48 w 570"/>
              <a:gd name="T97" fmla="*/ 832 h 946"/>
              <a:gd name="T98" fmla="*/ 34 w 570"/>
              <a:gd name="T99" fmla="*/ 802 h 946"/>
              <a:gd name="T100" fmla="*/ 18 w 570"/>
              <a:gd name="T101" fmla="*/ 762 h 946"/>
              <a:gd name="T102" fmla="*/ 5 w 570"/>
              <a:gd name="T103" fmla="*/ 737 h 946"/>
              <a:gd name="T104" fmla="*/ 1 w 570"/>
              <a:gd name="T105" fmla="*/ 711 h 946"/>
              <a:gd name="T106" fmla="*/ 30 w 570"/>
              <a:gd name="T107" fmla="*/ 688 h 946"/>
              <a:gd name="T108" fmla="*/ 64 w 570"/>
              <a:gd name="T109" fmla="*/ 629 h 946"/>
              <a:gd name="T110" fmla="*/ 61 w 570"/>
              <a:gd name="T111" fmla="*/ 577 h 946"/>
              <a:gd name="T112" fmla="*/ 44 w 570"/>
              <a:gd name="T113" fmla="*/ 531 h 946"/>
              <a:gd name="T114" fmla="*/ 48 w 570"/>
              <a:gd name="T115" fmla="*/ 455 h 946"/>
              <a:gd name="T116" fmla="*/ 65 w 570"/>
              <a:gd name="T117" fmla="*/ 386 h 946"/>
              <a:gd name="T118" fmla="*/ 122 w 570"/>
              <a:gd name="T119" fmla="*/ 370 h 946"/>
              <a:gd name="T120" fmla="*/ 116 w 570"/>
              <a:gd name="T121" fmla="*/ 327 h 946"/>
              <a:gd name="T122" fmla="*/ 152 w 570"/>
              <a:gd name="T123" fmla="*/ 264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0" h="946">
                <a:moveTo>
                  <a:pt x="162" y="221"/>
                </a:moveTo>
                <a:cubicBezTo>
                  <a:pt x="162" y="221"/>
                  <a:pt x="168" y="221"/>
                  <a:pt x="172" y="221"/>
                </a:cubicBezTo>
                <a:cubicBezTo>
                  <a:pt x="176" y="221"/>
                  <a:pt x="178" y="221"/>
                  <a:pt x="178" y="221"/>
                </a:cubicBezTo>
                <a:cubicBezTo>
                  <a:pt x="191" y="217"/>
                  <a:pt x="191" y="217"/>
                  <a:pt x="191" y="217"/>
                </a:cubicBezTo>
                <a:cubicBezTo>
                  <a:pt x="191" y="210"/>
                  <a:pt x="191" y="210"/>
                  <a:pt x="191" y="210"/>
                </a:cubicBezTo>
                <a:cubicBezTo>
                  <a:pt x="191" y="201"/>
                  <a:pt x="191" y="201"/>
                  <a:pt x="191" y="201"/>
                </a:cubicBezTo>
                <a:cubicBezTo>
                  <a:pt x="191" y="201"/>
                  <a:pt x="191" y="197"/>
                  <a:pt x="199" y="189"/>
                </a:cubicBezTo>
                <a:cubicBezTo>
                  <a:pt x="208" y="180"/>
                  <a:pt x="199" y="189"/>
                  <a:pt x="205" y="183"/>
                </a:cubicBezTo>
                <a:cubicBezTo>
                  <a:pt x="211" y="177"/>
                  <a:pt x="213" y="174"/>
                  <a:pt x="213" y="174"/>
                </a:cubicBezTo>
                <a:cubicBezTo>
                  <a:pt x="220" y="165"/>
                  <a:pt x="220" y="165"/>
                  <a:pt x="220" y="165"/>
                </a:cubicBezTo>
                <a:cubicBezTo>
                  <a:pt x="228" y="155"/>
                  <a:pt x="228" y="155"/>
                  <a:pt x="228" y="155"/>
                </a:cubicBezTo>
                <a:cubicBezTo>
                  <a:pt x="233" y="146"/>
                  <a:pt x="233" y="146"/>
                  <a:pt x="233" y="146"/>
                </a:cubicBezTo>
                <a:cubicBezTo>
                  <a:pt x="233" y="141"/>
                  <a:pt x="233" y="141"/>
                  <a:pt x="233" y="141"/>
                </a:cubicBezTo>
                <a:cubicBezTo>
                  <a:pt x="226" y="131"/>
                  <a:pt x="226" y="131"/>
                  <a:pt x="226" y="131"/>
                </a:cubicBezTo>
                <a:cubicBezTo>
                  <a:pt x="226" y="123"/>
                  <a:pt x="226" y="123"/>
                  <a:pt x="226" y="123"/>
                </a:cubicBezTo>
                <a:cubicBezTo>
                  <a:pt x="235" y="116"/>
                  <a:pt x="235" y="116"/>
                  <a:pt x="235" y="116"/>
                </a:cubicBezTo>
                <a:cubicBezTo>
                  <a:pt x="238" y="112"/>
                  <a:pt x="238" y="112"/>
                  <a:pt x="238" y="112"/>
                </a:cubicBezTo>
                <a:cubicBezTo>
                  <a:pt x="247" y="104"/>
                  <a:pt x="247" y="104"/>
                  <a:pt x="247" y="104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62" y="88"/>
                  <a:pt x="262" y="88"/>
                  <a:pt x="262" y="88"/>
                </a:cubicBezTo>
                <a:cubicBezTo>
                  <a:pt x="269" y="81"/>
                  <a:pt x="269" y="81"/>
                  <a:pt x="269" y="81"/>
                </a:cubicBezTo>
                <a:cubicBezTo>
                  <a:pt x="279" y="81"/>
                  <a:pt x="279" y="81"/>
                  <a:pt x="279" y="81"/>
                </a:cubicBezTo>
                <a:cubicBezTo>
                  <a:pt x="287" y="81"/>
                  <a:pt x="287" y="81"/>
                  <a:pt x="287" y="81"/>
                </a:cubicBezTo>
                <a:cubicBezTo>
                  <a:pt x="294" y="81"/>
                  <a:pt x="294" y="81"/>
                  <a:pt x="294" y="81"/>
                </a:cubicBezTo>
                <a:cubicBezTo>
                  <a:pt x="299" y="82"/>
                  <a:pt x="299" y="82"/>
                  <a:pt x="299" y="82"/>
                </a:cubicBezTo>
                <a:cubicBezTo>
                  <a:pt x="305" y="82"/>
                  <a:pt x="305" y="82"/>
                  <a:pt x="305" y="82"/>
                </a:cubicBezTo>
                <a:cubicBezTo>
                  <a:pt x="310" y="68"/>
                  <a:pt x="310" y="68"/>
                  <a:pt x="310" y="68"/>
                </a:cubicBezTo>
                <a:cubicBezTo>
                  <a:pt x="310" y="62"/>
                  <a:pt x="310" y="62"/>
                  <a:pt x="310" y="62"/>
                </a:cubicBezTo>
                <a:cubicBezTo>
                  <a:pt x="313" y="53"/>
                  <a:pt x="313" y="53"/>
                  <a:pt x="313" y="53"/>
                </a:cubicBezTo>
                <a:cubicBezTo>
                  <a:pt x="312" y="46"/>
                  <a:pt x="312" y="46"/>
                  <a:pt x="312" y="46"/>
                </a:cubicBezTo>
                <a:cubicBezTo>
                  <a:pt x="316" y="42"/>
                  <a:pt x="316" y="42"/>
                  <a:pt x="316" y="42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34" y="44"/>
                  <a:pt x="334" y="44"/>
                  <a:pt x="334" y="44"/>
                </a:cubicBezTo>
                <a:cubicBezTo>
                  <a:pt x="343" y="46"/>
                  <a:pt x="343" y="46"/>
                  <a:pt x="343" y="46"/>
                </a:cubicBezTo>
                <a:cubicBezTo>
                  <a:pt x="343" y="46"/>
                  <a:pt x="350" y="46"/>
                  <a:pt x="352" y="48"/>
                </a:cubicBezTo>
                <a:cubicBezTo>
                  <a:pt x="354" y="51"/>
                  <a:pt x="360" y="50"/>
                  <a:pt x="360" y="50"/>
                </a:cubicBezTo>
                <a:cubicBezTo>
                  <a:pt x="368" y="54"/>
                  <a:pt x="368" y="54"/>
                  <a:pt x="368" y="54"/>
                </a:cubicBezTo>
                <a:cubicBezTo>
                  <a:pt x="375" y="54"/>
                  <a:pt x="375" y="54"/>
                  <a:pt x="375" y="54"/>
                </a:cubicBezTo>
                <a:cubicBezTo>
                  <a:pt x="384" y="53"/>
                  <a:pt x="384" y="53"/>
                  <a:pt x="384" y="53"/>
                </a:cubicBezTo>
                <a:cubicBezTo>
                  <a:pt x="389" y="53"/>
                  <a:pt x="389" y="53"/>
                  <a:pt x="389" y="53"/>
                </a:cubicBezTo>
                <a:cubicBezTo>
                  <a:pt x="395" y="53"/>
                  <a:pt x="395" y="53"/>
                  <a:pt x="395" y="53"/>
                </a:cubicBezTo>
                <a:cubicBezTo>
                  <a:pt x="398" y="48"/>
                  <a:pt x="398" y="48"/>
                  <a:pt x="398" y="48"/>
                </a:cubicBezTo>
                <a:cubicBezTo>
                  <a:pt x="398" y="42"/>
                  <a:pt x="398" y="42"/>
                  <a:pt x="398" y="42"/>
                </a:cubicBezTo>
                <a:cubicBezTo>
                  <a:pt x="398" y="39"/>
                  <a:pt x="398" y="39"/>
                  <a:pt x="398" y="39"/>
                </a:cubicBezTo>
                <a:cubicBezTo>
                  <a:pt x="403" y="30"/>
                  <a:pt x="403" y="30"/>
                  <a:pt x="403" y="30"/>
                </a:cubicBezTo>
                <a:cubicBezTo>
                  <a:pt x="406" y="23"/>
                  <a:pt x="406" y="23"/>
                  <a:pt x="406" y="23"/>
                </a:cubicBezTo>
                <a:cubicBezTo>
                  <a:pt x="406" y="17"/>
                  <a:pt x="406" y="17"/>
                  <a:pt x="406" y="17"/>
                </a:cubicBezTo>
                <a:cubicBezTo>
                  <a:pt x="402" y="13"/>
                  <a:pt x="402" y="13"/>
                  <a:pt x="402" y="13"/>
                </a:cubicBezTo>
                <a:cubicBezTo>
                  <a:pt x="401" y="4"/>
                  <a:pt x="401" y="4"/>
                  <a:pt x="401" y="4"/>
                </a:cubicBezTo>
                <a:cubicBezTo>
                  <a:pt x="409" y="0"/>
                  <a:pt x="409" y="0"/>
                  <a:pt x="409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27" y="5"/>
                  <a:pt x="427" y="5"/>
                  <a:pt x="427" y="5"/>
                </a:cubicBezTo>
                <a:cubicBezTo>
                  <a:pt x="431" y="9"/>
                  <a:pt x="431" y="9"/>
                  <a:pt x="431" y="9"/>
                </a:cubicBezTo>
                <a:cubicBezTo>
                  <a:pt x="434" y="14"/>
                  <a:pt x="434" y="14"/>
                  <a:pt x="434" y="14"/>
                </a:cubicBezTo>
                <a:cubicBezTo>
                  <a:pt x="437" y="17"/>
                  <a:pt x="437" y="17"/>
                  <a:pt x="437" y="17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9" y="26"/>
                  <a:pt x="449" y="26"/>
                  <a:pt x="449" y="26"/>
                </a:cubicBezTo>
                <a:cubicBezTo>
                  <a:pt x="462" y="30"/>
                  <a:pt x="462" y="30"/>
                  <a:pt x="462" y="30"/>
                </a:cubicBezTo>
                <a:cubicBezTo>
                  <a:pt x="466" y="35"/>
                  <a:pt x="466" y="35"/>
                  <a:pt x="466" y="35"/>
                </a:cubicBezTo>
                <a:cubicBezTo>
                  <a:pt x="476" y="41"/>
                  <a:pt x="476" y="41"/>
                  <a:pt x="476" y="41"/>
                </a:cubicBezTo>
                <a:cubicBezTo>
                  <a:pt x="484" y="44"/>
                  <a:pt x="484" y="44"/>
                  <a:pt x="484" y="44"/>
                </a:cubicBezTo>
                <a:cubicBezTo>
                  <a:pt x="486" y="47"/>
                  <a:pt x="486" y="47"/>
                  <a:pt x="486" y="47"/>
                </a:cubicBezTo>
                <a:cubicBezTo>
                  <a:pt x="495" y="48"/>
                  <a:pt x="495" y="48"/>
                  <a:pt x="495" y="48"/>
                </a:cubicBezTo>
                <a:cubicBezTo>
                  <a:pt x="500" y="50"/>
                  <a:pt x="500" y="50"/>
                  <a:pt x="500" y="50"/>
                </a:cubicBezTo>
                <a:cubicBezTo>
                  <a:pt x="509" y="52"/>
                  <a:pt x="509" y="52"/>
                  <a:pt x="509" y="52"/>
                </a:cubicBezTo>
                <a:cubicBezTo>
                  <a:pt x="513" y="55"/>
                  <a:pt x="513" y="55"/>
                  <a:pt x="513" y="55"/>
                </a:cubicBezTo>
                <a:cubicBezTo>
                  <a:pt x="520" y="59"/>
                  <a:pt x="520" y="59"/>
                  <a:pt x="520" y="59"/>
                </a:cubicBezTo>
                <a:cubicBezTo>
                  <a:pt x="525" y="65"/>
                  <a:pt x="525" y="65"/>
                  <a:pt x="525" y="65"/>
                </a:cubicBezTo>
                <a:cubicBezTo>
                  <a:pt x="530" y="70"/>
                  <a:pt x="530" y="70"/>
                  <a:pt x="530" y="70"/>
                </a:cubicBezTo>
                <a:cubicBezTo>
                  <a:pt x="533" y="72"/>
                  <a:pt x="533" y="72"/>
                  <a:pt x="533" y="72"/>
                </a:cubicBezTo>
                <a:cubicBezTo>
                  <a:pt x="538" y="79"/>
                  <a:pt x="538" y="79"/>
                  <a:pt x="538" y="79"/>
                </a:cubicBezTo>
                <a:cubicBezTo>
                  <a:pt x="545" y="83"/>
                  <a:pt x="545" y="83"/>
                  <a:pt x="545" y="83"/>
                </a:cubicBezTo>
                <a:cubicBezTo>
                  <a:pt x="548" y="86"/>
                  <a:pt x="548" y="86"/>
                  <a:pt x="548" y="86"/>
                </a:cubicBezTo>
                <a:cubicBezTo>
                  <a:pt x="552" y="91"/>
                  <a:pt x="552" y="91"/>
                  <a:pt x="552" y="91"/>
                </a:cubicBezTo>
                <a:cubicBezTo>
                  <a:pt x="546" y="96"/>
                  <a:pt x="546" y="96"/>
                  <a:pt x="546" y="96"/>
                </a:cubicBezTo>
                <a:cubicBezTo>
                  <a:pt x="543" y="100"/>
                  <a:pt x="543" y="100"/>
                  <a:pt x="543" y="100"/>
                </a:cubicBezTo>
                <a:cubicBezTo>
                  <a:pt x="545" y="106"/>
                  <a:pt x="545" y="106"/>
                  <a:pt x="545" y="106"/>
                </a:cubicBezTo>
                <a:cubicBezTo>
                  <a:pt x="546" y="112"/>
                  <a:pt x="546" y="112"/>
                  <a:pt x="546" y="112"/>
                </a:cubicBezTo>
                <a:cubicBezTo>
                  <a:pt x="546" y="118"/>
                  <a:pt x="546" y="118"/>
                  <a:pt x="546" y="118"/>
                </a:cubicBezTo>
                <a:cubicBezTo>
                  <a:pt x="546" y="122"/>
                  <a:pt x="546" y="122"/>
                  <a:pt x="546" y="122"/>
                </a:cubicBezTo>
                <a:cubicBezTo>
                  <a:pt x="550" y="127"/>
                  <a:pt x="550" y="127"/>
                  <a:pt x="550" y="127"/>
                </a:cubicBezTo>
                <a:cubicBezTo>
                  <a:pt x="556" y="131"/>
                  <a:pt x="556" y="131"/>
                  <a:pt x="556" y="131"/>
                </a:cubicBezTo>
                <a:cubicBezTo>
                  <a:pt x="556" y="134"/>
                  <a:pt x="556" y="134"/>
                  <a:pt x="556" y="134"/>
                </a:cubicBezTo>
                <a:cubicBezTo>
                  <a:pt x="554" y="138"/>
                  <a:pt x="554" y="138"/>
                  <a:pt x="554" y="138"/>
                </a:cubicBezTo>
                <a:cubicBezTo>
                  <a:pt x="551" y="141"/>
                  <a:pt x="551" y="141"/>
                  <a:pt x="551" y="141"/>
                </a:cubicBezTo>
                <a:cubicBezTo>
                  <a:pt x="549" y="145"/>
                  <a:pt x="549" y="145"/>
                  <a:pt x="549" y="145"/>
                </a:cubicBezTo>
                <a:cubicBezTo>
                  <a:pt x="549" y="151"/>
                  <a:pt x="549" y="151"/>
                  <a:pt x="549" y="151"/>
                </a:cubicBezTo>
                <a:cubicBezTo>
                  <a:pt x="553" y="155"/>
                  <a:pt x="553" y="155"/>
                  <a:pt x="553" y="155"/>
                </a:cubicBezTo>
                <a:cubicBezTo>
                  <a:pt x="558" y="159"/>
                  <a:pt x="558" y="159"/>
                  <a:pt x="558" y="159"/>
                </a:cubicBezTo>
                <a:cubicBezTo>
                  <a:pt x="563" y="164"/>
                  <a:pt x="563" y="164"/>
                  <a:pt x="563" y="164"/>
                </a:cubicBezTo>
                <a:cubicBezTo>
                  <a:pt x="566" y="168"/>
                  <a:pt x="566" y="168"/>
                  <a:pt x="566" y="168"/>
                </a:cubicBezTo>
                <a:cubicBezTo>
                  <a:pt x="566" y="178"/>
                  <a:pt x="566" y="178"/>
                  <a:pt x="566" y="178"/>
                </a:cubicBezTo>
                <a:cubicBezTo>
                  <a:pt x="564" y="188"/>
                  <a:pt x="564" y="188"/>
                  <a:pt x="564" y="188"/>
                </a:cubicBezTo>
                <a:cubicBezTo>
                  <a:pt x="559" y="193"/>
                  <a:pt x="559" y="193"/>
                  <a:pt x="559" y="193"/>
                </a:cubicBezTo>
                <a:cubicBezTo>
                  <a:pt x="555" y="198"/>
                  <a:pt x="555" y="198"/>
                  <a:pt x="555" y="198"/>
                </a:cubicBezTo>
                <a:cubicBezTo>
                  <a:pt x="553" y="204"/>
                  <a:pt x="553" y="204"/>
                  <a:pt x="553" y="204"/>
                </a:cubicBezTo>
                <a:cubicBezTo>
                  <a:pt x="553" y="209"/>
                  <a:pt x="553" y="209"/>
                  <a:pt x="553" y="209"/>
                </a:cubicBezTo>
                <a:cubicBezTo>
                  <a:pt x="553" y="214"/>
                  <a:pt x="553" y="214"/>
                  <a:pt x="553" y="214"/>
                </a:cubicBezTo>
                <a:cubicBezTo>
                  <a:pt x="558" y="218"/>
                  <a:pt x="558" y="218"/>
                  <a:pt x="558" y="218"/>
                </a:cubicBezTo>
                <a:cubicBezTo>
                  <a:pt x="561" y="221"/>
                  <a:pt x="561" y="221"/>
                  <a:pt x="561" y="221"/>
                </a:cubicBezTo>
                <a:cubicBezTo>
                  <a:pt x="565" y="225"/>
                  <a:pt x="565" y="225"/>
                  <a:pt x="565" y="225"/>
                </a:cubicBezTo>
                <a:cubicBezTo>
                  <a:pt x="569" y="231"/>
                  <a:pt x="569" y="231"/>
                  <a:pt x="569" y="231"/>
                </a:cubicBezTo>
                <a:cubicBezTo>
                  <a:pt x="569" y="237"/>
                  <a:pt x="569" y="237"/>
                  <a:pt x="569" y="237"/>
                </a:cubicBezTo>
                <a:cubicBezTo>
                  <a:pt x="570" y="243"/>
                  <a:pt x="570" y="243"/>
                  <a:pt x="570" y="243"/>
                </a:cubicBezTo>
                <a:cubicBezTo>
                  <a:pt x="570" y="246"/>
                  <a:pt x="570" y="246"/>
                  <a:pt x="570" y="246"/>
                </a:cubicBezTo>
                <a:cubicBezTo>
                  <a:pt x="561" y="246"/>
                  <a:pt x="561" y="246"/>
                  <a:pt x="561" y="246"/>
                </a:cubicBezTo>
                <a:cubicBezTo>
                  <a:pt x="555" y="248"/>
                  <a:pt x="555" y="248"/>
                  <a:pt x="555" y="248"/>
                </a:cubicBezTo>
                <a:cubicBezTo>
                  <a:pt x="546" y="248"/>
                  <a:pt x="546" y="248"/>
                  <a:pt x="546" y="248"/>
                </a:cubicBezTo>
                <a:cubicBezTo>
                  <a:pt x="540" y="249"/>
                  <a:pt x="540" y="249"/>
                  <a:pt x="540" y="249"/>
                </a:cubicBezTo>
                <a:cubicBezTo>
                  <a:pt x="535" y="251"/>
                  <a:pt x="535" y="251"/>
                  <a:pt x="535" y="251"/>
                </a:cubicBezTo>
                <a:cubicBezTo>
                  <a:pt x="525" y="252"/>
                  <a:pt x="525" y="252"/>
                  <a:pt x="525" y="252"/>
                </a:cubicBezTo>
                <a:cubicBezTo>
                  <a:pt x="519" y="249"/>
                  <a:pt x="519" y="249"/>
                  <a:pt x="519" y="249"/>
                </a:cubicBezTo>
                <a:cubicBezTo>
                  <a:pt x="516" y="246"/>
                  <a:pt x="516" y="246"/>
                  <a:pt x="516" y="246"/>
                </a:cubicBezTo>
                <a:cubicBezTo>
                  <a:pt x="513" y="246"/>
                  <a:pt x="513" y="246"/>
                  <a:pt x="513" y="246"/>
                </a:cubicBezTo>
                <a:cubicBezTo>
                  <a:pt x="509" y="248"/>
                  <a:pt x="509" y="248"/>
                  <a:pt x="509" y="248"/>
                </a:cubicBezTo>
                <a:cubicBezTo>
                  <a:pt x="509" y="248"/>
                  <a:pt x="511" y="251"/>
                  <a:pt x="509" y="251"/>
                </a:cubicBezTo>
                <a:cubicBezTo>
                  <a:pt x="506" y="251"/>
                  <a:pt x="501" y="250"/>
                  <a:pt x="501" y="250"/>
                </a:cubicBezTo>
                <a:cubicBezTo>
                  <a:pt x="496" y="250"/>
                  <a:pt x="496" y="250"/>
                  <a:pt x="496" y="250"/>
                </a:cubicBezTo>
                <a:cubicBezTo>
                  <a:pt x="493" y="258"/>
                  <a:pt x="493" y="258"/>
                  <a:pt x="493" y="258"/>
                </a:cubicBezTo>
                <a:cubicBezTo>
                  <a:pt x="493" y="262"/>
                  <a:pt x="493" y="262"/>
                  <a:pt x="493" y="262"/>
                </a:cubicBezTo>
                <a:cubicBezTo>
                  <a:pt x="488" y="264"/>
                  <a:pt x="488" y="264"/>
                  <a:pt x="488" y="264"/>
                </a:cubicBezTo>
                <a:cubicBezTo>
                  <a:pt x="482" y="264"/>
                  <a:pt x="482" y="264"/>
                  <a:pt x="482" y="264"/>
                </a:cubicBezTo>
                <a:cubicBezTo>
                  <a:pt x="479" y="268"/>
                  <a:pt x="479" y="268"/>
                  <a:pt x="479" y="268"/>
                </a:cubicBezTo>
                <a:cubicBezTo>
                  <a:pt x="479" y="272"/>
                  <a:pt x="479" y="272"/>
                  <a:pt x="479" y="272"/>
                </a:cubicBezTo>
                <a:cubicBezTo>
                  <a:pt x="473" y="277"/>
                  <a:pt x="473" y="277"/>
                  <a:pt x="473" y="277"/>
                </a:cubicBezTo>
                <a:cubicBezTo>
                  <a:pt x="467" y="277"/>
                  <a:pt x="467" y="277"/>
                  <a:pt x="467" y="277"/>
                </a:cubicBezTo>
                <a:cubicBezTo>
                  <a:pt x="463" y="281"/>
                  <a:pt x="463" y="281"/>
                  <a:pt x="463" y="281"/>
                </a:cubicBezTo>
                <a:cubicBezTo>
                  <a:pt x="465" y="284"/>
                  <a:pt x="465" y="284"/>
                  <a:pt x="465" y="284"/>
                </a:cubicBezTo>
                <a:cubicBezTo>
                  <a:pt x="464" y="290"/>
                  <a:pt x="464" y="290"/>
                  <a:pt x="464" y="290"/>
                </a:cubicBezTo>
                <a:cubicBezTo>
                  <a:pt x="464" y="290"/>
                  <a:pt x="463" y="285"/>
                  <a:pt x="461" y="293"/>
                </a:cubicBezTo>
                <a:cubicBezTo>
                  <a:pt x="458" y="300"/>
                  <a:pt x="458" y="305"/>
                  <a:pt x="458" y="305"/>
                </a:cubicBezTo>
                <a:cubicBezTo>
                  <a:pt x="452" y="310"/>
                  <a:pt x="452" y="310"/>
                  <a:pt x="452" y="310"/>
                </a:cubicBezTo>
                <a:cubicBezTo>
                  <a:pt x="449" y="313"/>
                  <a:pt x="449" y="313"/>
                  <a:pt x="449" y="313"/>
                </a:cubicBezTo>
                <a:cubicBezTo>
                  <a:pt x="446" y="319"/>
                  <a:pt x="446" y="319"/>
                  <a:pt x="446" y="319"/>
                </a:cubicBezTo>
                <a:cubicBezTo>
                  <a:pt x="444" y="319"/>
                  <a:pt x="444" y="319"/>
                  <a:pt x="444" y="319"/>
                </a:cubicBezTo>
                <a:cubicBezTo>
                  <a:pt x="446" y="326"/>
                  <a:pt x="446" y="326"/>
                  <a:pt x="446" y="326"/>
                </a:cubicBezTo>
                <a:cubicBezTo>
                  <a:pt x="450" y="330"/>
                  <a:pt x="450" y="330"/>
                  <a:pt x="450" y="330"/>
                </a:cubicBezTo>
                <a:cubicBezTo>
                  <a:pt x="454" y="333"/>
                  <a:pt x="454" y="333"/>
                  <a:pt x="454" y="333"/>
                </a:cubicBezTo>
                <a:cubicBezTo>
                  <a:pt x="457" y="337"/>
                  <a:pt x="457" y="337"/>
                  <a:pt x="457" y="337"/>
                </a:cubicBezTo>
                <a:cubicBezTo>
                  <a:pt x="459" y="341"/>
                  <a:pt x="459" y="341"/>
                  <a:pt x="459" y="341"/>
                </a:cubicBezTo>
                <a:cubicBezTo>
                  <a:pt x="458" y="344"/>
                  <a:pt x="458" y="344"/>
                  <a:pt x="458" y="344"/>
                </a:cubicBezTo>
                <a:cubicBezTo>
                  <a:pt x="456" y="348"/>
                  <a:pt x="456" y="348"/>
                  <a:pt x="456" y="348"/>
                </a:cubicBezTo>
                <a:cubicBezTo>
                  <a:pt x="450" y="353"/>
                  <a:pt x="450" y="353"/>
                  <a:pt x="450" y="353"/>
                </a:cubicBezTo>
                <a:cubicBezTo>
                  <a:pt x="446" y="358"/>
                  <a:pt x="446" y="358"/>
                  <a:pt x="446" y="358"/>
                </a:cubicBezTo>
                <a:cubicBezTo>
                  <a:pt x="441" y="362"/>
                  <a:pt x="441" y="362"/>
                  <a:pt x="441" y="362"/>
                </a:cubicBezTo>
                <a:cubicBezTo>
                  <a:pt x="437" y="368"/>
                  <a:pt x="437" y="368"/>
                  <a:pt x="437" y="368"/>
                </a:cubicBezTo>
                <a:cubicBezTo>
                  <a:pt x="435" y="371"/>
                  <a:pt x="435" y="371"/>
                  <a:pt x="435" y="371"/>
                </a:cubicBezTo>
                <a:cubicBezTo>
                  <a:pt x="430" y="375"/>
                  <a:pt x="430" y="375"/>
                  <a:pt x="430" y="375"/>
                </a:cubicBezTo>
                <a:cubicBezTo>
                  <a:pt x="430" y="378"/>
                  <a:pt x="430" y="378"/>
                  <a:pt x="430" y="378"/>
                </a:cubicBezTo>
                <a:cubicBezTo>
                  <a:pt x="427" y="381"/>
                  <a:pt x="427" y="381"/>
                  <a:pt x="427" y="381"/>
                </a:cubicBezTo>
                <a:cubicBezTo>
                  <a:pt x="424" y="385"/>
                  <a:pt x="424" y="385"/>
                  <a:pt x="424" y="385"/>
                </a:cubicBezTo>
                <a:cubicBezTo>
                  <a:pt x="423" y="389"/>
                  <a:pt x="423" y="389"/>
                  <a:pt x="423" y="389"/>
                </a:cubicBezTo>
                <a:cubicBezTo>
                  <a:pt x="416" y="389"/>
                  <a:pt x="416" y="389"/>
                  <a:pt x="416" y="389"/>
                </a:cubicBezTo>
                <a:cubicBezTo>
                  <a:pt x="412" y="389"/>
                  <a:pt x="412" y="389"/>
                  <a:pt x="412" y="389"/>
                </a:cubicBezTo>
                <a:cubicBezTo>
                  <a:pt x="404" y="394"/>
                  <a:pt x="404" y="394"/>
                  <a:pt x="404" y="394"/>
                </a:cubicBezTo>
                <a:cubicBezTo>
                  <a:pt x="398" y="398"/>
                  <a:pt x="398" y="398"/>
                  <a:pt x="398" y="398"/>
                </a:cubicBezTo>
                <a:cubicBezTo>
                  <a:pt x="395" y="401"/>
                  <a:pt x="395" y="401"/>
                  <a:pt x="395" y="401"/>
                </a:cubicBezTo>
                <a:cubicBezTo>
                  <a:pt x="389" y="402"/>
                  <a:pt x="389" y="402"/>
                  <a:pt x="389" y="402"/>
                </a:cubicBezTo>
                <a:cubicBezTo>
                  <a:pt x="382" y="408"/>
                  <a:pt x="382" y="408"/>
                  <a:pt x="382" y="408"/>
                </a:cubicBezTo>
                <a:cubicBezTo>
                  <a:pt x="379" y="408"/>
                  <a:pt x="379" y="408"/>
                  <a:pt x="379" y="408"/>
                </a:cubicBezTo>
                <a:cubicBezTo>
                  <a:pt x="373" y="413"/>
                  <a:pt x="373" y="413"/>
                  <a:pt x="373" y="413"/>
                </a:cubicBezTo>
                <a:cubicBezTo>
                  <a:pt x="368" y="415"/>
                  <a:pt x="368" y="415"/>
                  <a:pt x="368" y="415"/>
                </a:cubicBezTo>
                <a:cubicBezTo>
                  <a:pt x="364" y="418"/>
                  <a:pt x="364" y="418"/>
                  <a:pt x="364" y="418"/>
                </a:cubicBezTo>
                <a:cubicBezTo>
                  <a:pt x="358" y="425"/>
                  <a:pt x="358" y="425"/>
                  <a:pt x="358" y="425"/>
                </a:cubicBezTo>
                <a:cubicBezTo>
                  <a:pt x="352" y="428"/>
                  <a:pt x="352" y="428"/>
                  <a:pt x="352" y="428"/>
                </a:cubicBezTo>
                <a:cubicBezTo>
                  <a:pt x="342" y="431"/>
                  <a:pt x="342" y="431"/>
                  <a:pt x="342" y="431"/>
                </a:cubicBezTo>
                <a:cubicBezTo>
                  <a:pt x="338" y="431"/>
                  <a:pt x="338" y="431"/>
                  <a:pt x="338" y="431"/>
                </a:cubicBezTo>
                <a:cubicBezTo>
                  <a:pt x="334" y="435"/>
                  <a:pt x="334" y="435"/>
                  <a:pt x="334" y="435"/>
                </a:cubicBezTo>
                <a:cubicBezTo>
                  <a:pt x="332" y="438"/>
                  <a:pt x="332" y="438"/>
                  <a:pt x="332" y="438"/>
                </a:cubicBezTo>
                <a:cubicBezTo>
                  <a:pt x="330" y="443"/>
                  <a:pt x="330" y="443"/>
                  <a:pt x="330" y="443"/>
                </a:cubicBezTo>
                <a:cubicBezTo>
                  <a:pt x="324" y="446"/>
                  <a:pt x="324" y="446"/>
                  <a:pt x="324" y="446"/>
                </a:cubicBezTo>
                <a:cubicBezTo>
                  <a:pt x="321" y="449"/>
                  <a:pt x="321" y="449"/>
                  <a:pt x="321" y="449"/>
                </a:cubicBezTo>
                <a:cubicBezTo>
                  <a:pt x="317" y="454"/>
                  <a:pt x="317" y="454"/>
                  <a:pt x="317" y="454"/>
                </a:cubicBezTo>
                <a:cubicBezTo>
                  <a:pt x="306" y="458"/>
                  <a:pt x="306" y="458"/>
                  <a:pt x="306" y="458"/>
                </a:cubicBezTo>
                <a:cubicBezTo>
                  <a:pt x="302" y="454"/>
                  <a:pt x="302" y="454"/>
                  <a:pt x="302" y="454"/>
                </a:cubicBezTo>
                <a:cubicBezTo>
                  <a:pt x="299" y="449"/>
                  <a:pt x="299" y="449"/>
                  <a:pt x="299" y="449"/>
                </a:cubicBezTo>
                <a:cubicBezTo>
                  <a:pt x="301" y="456"/>
                  <a:pt x="301" y="456"/>
                  <a:pt x="301" y="456"/>
                </a:cubicBezTo>
                <a:cubicBezTo>
                  <a:pt x="301" y="459"/>
                  <a:pt x="301" y="459"/>
                  <a:pt x="301" y="459"/>
                </a:cubicBezTo>
                <a:cubicBezTo>
                  <a:pt x="301" y="465"/>
                  <a:pt x="301" y="465"/>
                  <a:pt x="301" y="465"/>
                </a:cubicBezTo>
                <a:cubicBezTo>
                  <a:pt x="298" y="475"/>
                  <a:pt x="298" y="475"/>
                  <a:pt x="298" y="475"/>
                </a:cubicBezTo>
                <a:cubicBezTo>
                  <a:pt x="298" y="475"/>
                  <a:pt x="297" y="478"/>
                  <a:pt x="294" y="478"/>
                </a:cubicBezTo>
                <a:cubicBezTo>
                  <a:pt x="291" y="478"/>
                  <a:pt x="291" y="479"/>
                  <a:pt x="290" y="479"/>
                </a:cubicBezTo>
                <a:cubicBezTo>
                  <a:pt x="288" y="479"/>
                  <a:pt x="285" y="479"/>
                  <a:pt x="285" y="479"/>
                </a:cubicBezTo>
                <a:cubicBezTo>
                  <a:pt x="283" y="479"/>
                  <a:pt x="283" y="479"/>
                  <a:pt x="283" y="479"/>
                </a:cubicBezTo>
                <a:cubicBezTo>
                  <a:pt x="280" y="479"/>
                  <a:pt x="280" y="479"/>
                  <a:pt x="280" y="479"/>
                </a:cubicBezTo>
                <a:cubicBezTo>
                  <a:pt x="279" y="482"/>
                  <a:pt x="279" y="482"/>
                  <a:pt x="279" y="482"/>
                </a:cubicBezTo>
                <a:cubicBezTo>
                  <a:pt x="278" y="488"/>
                  <a:pt x="278" y="488"/>
                  <a:pt x="278" y="488"/>
                </a:cubicBezTo>
                <a:cubicBezTo>
                  <a:pt x="278" y="488"/>
                  <a:pt x="275" y="491"/>
                  <a:pt x="278" y="491"/>
                </a:cubicBezTo>
                <a:cubicBezTo>
                  <a:pt x="282" y="491"/>
                  <a:pt x="285" y="496"/>
                  <a:pt x="285" y="496"/>
                </a:cubicBezTo>
                <a:cubicBezTo>
                  <a:pt x="282" y="501"/>
                  <a:pt x="282" y="501"/>
                  <a:pt x="282" y="501"/>
                </a:cubicBezTo>
                <a:cubicBezTo>
                  <a:pt x="282" y="509"/>
                  <a:pt x="282" y="509"/>
                  <a:pt x="282" y="509"/>
                </a:cubicBezTo>
                <a:cubicBezTo>
                  <a:pt x="277" y="513"/>
                  <a:pt x="277" y="513"/>
                  <a:pt x="277" y="513"/>
                </a:cubicBezTo>
                <a:cubicBezTo>
                  <a:pt x="277" y="518"/>
                  <a:pt x="277" y="518"/>
                  <a:pt x="277" y="518"/>
                </a:cubicBezTo>
                <a:cubicBezTo>
                  <a:pt x="274" y="521"/>
                  <a:pt x="274" y="521"/>
                  <a:pt x="274" y="521"/>
                </a:cubicBezTo>
                <a:cubicBezTo>
                  <a:pt x="275" y="527"/>
                  <a:pt x="275" y="527"/>
                  <a:pt x="275" y="527"/>
                </a:cubicBezTo>
                <a:cubicBezTo>
                  <a:pt x="271" y="533"/>
                  <a:pt x="271" y="533"/>
                  <a:pt x="271" y="533"/>
                </a:cubicBezTo>
                <a:cubicBezTo>
                  <a:pt x="271" y="533"/>
                  <a:pt x="266" y="537"/>
                  <a:pt x="266" y="538"/>
                </a:cubicBezTo>
                <a:cubicBezTo>
                  <a:pt x="266" y="540"/>
                  <a:pt x="266" y="546"/>
                  <a:pt x="266" y="546"/>
                </a:cubicBezTo>
                <a:cubicBezTo>
                  <a:pt x="266" y="553"/>
                  <a:pt x="266" y="553"/>
                  <a:pt x="266" y="553"/>
                </a:cubicBezTo>
                <a:cubicBezTo>
                  <a:pt x="266" y="560"/>
                  <a:pt x="266" y="560"/>
                  <a:pt x="266" y="560"/>
                </a:cubicBezTo>
                <a:cubicBezTo>
                  <a:pt x="266" y="563"/>
                  <a:pt x="266" y="563"/>
                  <a:pt x="266" y="563"/>
                </a:cubicBezTo>
                <a:cubicBezTo>
                  <a:pt x="267" y="567"/>
                  <a:pt x="267" y="567"/>
                  <a:pt x="267" y="567"/>
                </a:cubicBezTo>
                <a:cubicBezTo>
                  <a:pt x="267" y="577"/>
                  <a:pt x="267" y="577"/>
                  <a:pt x="267" y="577"/>
                </a:cubicBezTo>
                <a:cubicBezTo>
                  <a:pt x="267" y="582"/>
                  <a:pt x="267" y="582"/>
                  <a:pt x="267" y="582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9" y="594"/>
                  <a:pt x="269" y="594"/>
                  <a:pt x="269" y="594"/>
                </a:cubicBezTo>
                <a:cubicBezTo>
                  <a:pt x="267" y="602"/>
                  <a:pt x="267" y="602"/>
                  <a:pt x="267" y="602"/>
                </a:cubicBezTo>
                <a:cubicBezTo>
                  <a:pt x="267" y="602"/>
                  <a:pt x="271" y="599"/>
                  <a:pt x="273" y="602"/>
                </a:cubicBezTo>
                <a:cubicBezTo>
                  <a:pt x="275" y="604"/>
                  <a:pt x="281" y="604"/>
                  <a:pt x="281" y="604"/>
                </a:cubicBezTo>
                <a:cubicBezTo>
                  <a:pt x="283" y="605"/>
                  <a:pt x="283" y="605"/>
                  <a:pt x="283" y="605"/>
                </a:cubicBezTo>
                <a:cubicBezTo>
                  <a:pt x="294" y="612"/>
                  <a:pt x="294" y="612"/>
                  <a:pt x="294" y="612"/>
                </a:cubicBezTo>
                <a:cubicBezTo>
                  <a:pt x="297" y="615"/>
                  <a:pt x="297" y="615"/>
                  <a:pt x="297" y="615"/>
                </a:cubicBezTo>
                <a:cubicBezTo>
                  <a:pt x="302" y="615"/>
                  <a:pt x="302" y="615"/>
                  <a:pt x="302" y="615"/>
                </a:cubicBezTo>
                <a:cubicBezTo>
                  <a:pt x="305" y="618"/>
                  <a:pt x="305" y="618"/>
                  <a:pt x="305" y="618"/>
                </a:cubicBezTo>
                <a:cubicBezTo>
                  <a:pt x="308" y="620"/>
                  <a:pt x="308" y="620"/>
                  <a:pt x="308" y="620"/>
                </a:cubicBezTo>
                <a:cubicBezTo>
                  <a:pt x="319" y="626"/>
                  <a:pt x="319" y="626"/>
                  <a:pt x="319" y="626"/>
                </a:cubicBezTo>
                <a:cubicBezTo>
                  <a:pt x="319" y="629"/>
                  <a:pt x="319" y="629"/>
                  <a:pt x="319" y="629"/>
                </a:cubicBezTo>
                <a:cubicBezTo>
                  <a:pt x="321" y="632"/>
                  <a:pt x="321" y="632"/>
                  <a:pt x="321" y="632"/>
                </a:cubicBezTo>
                <a:cubicBezTo>
                  <a:pt x="326" y="637"/>
                  <a:pt x="326" y="637"/>
                  <a:pt x="326" y="637"/>
                </a:cubicBezTo>
                <a:cubicBezTo>
                  <a:pt x="331" y="642"/>
                  <a:pt x="331" y="642"/>
                  <a:pt x="331" y="642"/>
                </a:cubicBezTo>
                <a:cubicBezTo>
                  <a:pt x="337" y="645"/>
                  <a:pt x="337" y="645"/>
                  <a:pt x="337" y="645"/>
                </a:cubicBezTo>
                <a:cubicBezTo>
                  <a:pt x="343" y="653"/>
                  <a:pt x="343" y="653"/>
                  <a:pt x="343" y="653"/>
                </a:cubicBezTo>
                <a:cubicBezTo>
                  <a:pt x="346" y="657"/>
                  <a:pt x="346" y="657"/>
                  <a:pt x="346" y="657"/>
                </a:cubicBezTo>
                <a:cubicBezTo>
                  <a:pt x="344" y="663"/>
                  <a:pt x="344" y="663"/>
                  <a:pt x="344" y="663"/>
                </a:cubicBezTo>
                <a:cubicBezTo>
                  <a:pt x="341" y="666"/>
                  <a:pt x="341" y="666"/>
                  <a:pt x="341" y="666"/>
                </a:cubicBezTo>
                <a:cubicBezTo>
                  <a:pt x="335" y="673"/>
                  <a:pt x="335" y="673"/>
                  <a:pt x="335" y="673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675"/>
                  <a:pt x="325" y="679"/>
                  <a:pt x="324" y="681"/>
                </a:cubicBezTo>
                <a:cubicBezTo>
                  <a:pt x="322" y="682"/>
                  <a:pt x="319" y="685"/>
                  <a:pt x="319" y="685"/>
                </a:cubicBezTo>
                <a:cubicBezTo>
                  <a:pt x="319" y="688"/>
                  <a:pt x="319" y="688"/>
                  <a:pt x="319" y="688"/>
                </a:cubicBezTo>
                <a:cubicBezTo>
                  <a:pt x="323" y="690"/>
                  <a:pt x="323" y="690"/>
                  <a:pt x="323" y="690"/>
                </a:cubicBezTo>
                <a:cubicBezTo>
                  <a:pt x="325" y="691"/>
                  <a:pt x="325" y="691"/>
                  <a:pt x="325" y="691"/>
                </a:cubicBezTo>
                <a:cubicBezTo>
                  <a:pt x="327" y="698"/>
                  <a:pt x="327" y="698"/>
                  <a:pt x="327" y="698"/>
                </a:cubicBezTo>
                <a:cubicBezTo>
                  <a:pt x="327" y="698"/>
                  <a:pt x="325" y="703"/>
                  <a:pt x="321" y="699"/>
                </a:cubicBezTo>
                <a:cubicBezTo>
                  <a:pt x="316" y="694"/>
                  <a:pt x="314" y="696"/>
                  <a:pt x="314" y="694"/>
                </a:cubicBezTo>
                <a:cubicBezTo>
                  <a:pt x="314" y="693"/>
                  <a:pt x="314" y="688"/>
                  <a:pt x="314" y="688"/>
                </a:cubicBezTo>
                <a:cubicBezTo>
                  <a:pt x="309" y="688"/>
                  <a:pt x="309" y="688"/>
                  <a:pt x="309" y="688"/>
                </a:cubicBezTo>
                <a:cubicBezTo>
                  <a:pt x="311" y="693"/>
                  <a:pt x="311" y="693"/>
                  <a:pt x="311" y="693"/>
                </a:cubicBezTo>
                <a:cubicBezTo>
                  <a:pt x="315" y="698"/>
                  <a:pt x="315" y="698"/>
                  <a:pt x="315" y="698"/>
                </a:cubicBezTo>
                <a:cubicBezTo>
                  <a:pt x="318" y="701"/>
                  <a:pt x="318" y="701"/>
                  <a:pt x="318" y="701"/>
                </a:cubicBezTo>
                <a:cubicBezTo>
                  <a:pt x="311" y="707"/>
                  <a:pt x="311" y="707"/>
                  <a:pt x="311" y="707"/>
                </a:cubicBezTo>
                <a:cubicBezTo>
                  <a:pt x="308" y="711"/>
                  <a:pt x="308" y="711"/>
                  <a:pt x="308" y="711"/>
                </a:cubicBezTo>
                <a:cubicBezTo>
                  <a:pt x="303" y="715"/>
                  <a:pt x="303" y="715"/>
                  <a:pt x="303" y="715"/>
                </a:cubicBezTo>
                <a:cubicBezTo>
                  <a:pt x="299" y="719"/>
                  <a:pt x="299" y="719"/>
                  <a:pt x="299" y="719"/>
                </a:cubicBezTo>
                <a:cubicBezTo>
                  <a:pt x="294" y="724"/>
                  <a:pt x="294" y="724"/>
                  <a:pt x="294" y="724"/>
                </a:cubicBezTo>
                <a:cubicBezTo>
                  <a:pt x="294" y="720"/>
                  <a:pt x="294" y="720"/>
                  <a:pt x="294" y="720"/>
                </a:cubicBezTo>
                <a:cubicBezTo>
                  <a:pt x="291" y="716"/>
                  <a:pt x="291" y="716"/>
                  <a:pt x="291" y="716"/>
                </a:cubicBezTo>
                <a:cubicBezTo>
                  <a:pt x="288" y="714"/>
                  <a:pt x="288" y="714"/>
                  <a:pt x="288" y="714"/>
                </a:cubicBezTo>
                <a:cubicBezTo>
                  <a:pt x="286" y="715"/>
                  <a:pt x="286" y="715"/>
                  <a:pt x="286" y="715"/>
                </a:cubicBezTo>
                <a:cubicBezTo>
                  <a:pt x="286" y="715"/>
                  <a:pt x="287" y="718"/>
                  <a:pt x="287" y="720"/>
                </a:cubicBezTo>
                <a:cubicBezTo>
                  <a:pt x="287" y="722"/>
                  <a:pt x="283" y="726"/>
                  <a:pt x="283" y="726"/>
                </a:cubicBezTo>
                <a:cubicBezTo>
                  <a:pt x="280" y="729"/>
                  <a:pt x="280" y="729"/>
                  <a:pt x="280" y="729"/>
                </a:cubicBezTo>
                <a:cubicBezTo>
                  <a:pt x="280" y="729"/>
                  <a:pt x="270" y="733"/>
                  <a:pt x="269" y="732"/>
                </a:cubicBezTo>
                <a:cubicBezTo>
                  <a:pt x="268" y="730"/>
                  <a:pt x="263" y="730"/>
                  <a:pt x="263" y="730"/>
                </a:cubicBezTo>
                <a:cubicBezTo>
                  <a:pt x="261" y="732"/>
                  <a:pt x="261" y="732"/>
                  <a:pt x="261" y="732"/>
                </a:cubicBezTo>
                <a:cubicBezTo>
                  <a:pt x="260" y="734"/>
                  <a:pt x="260" y="734"/>
                  <a:pt x="260" y="734"/>
                </a:cubicBezTo>
                <a:cubicBezTo>
                  <a:pt x="258" y="735"/>
                  <a:pt x="258" y="735"/>
                  <a:pt x="258" y="735"/>
                </a:cubicBezTo>
                <a:cubicBezTo>
                  <a:pt x="258" y="735"/>
                  <a:pt x="257" y="739"/>
                  <a:pt x="256" y="738"/>
                </a:cubicBezTo>
                <a:cubicBezTo>
                  <a:pt x="254" y="736"/>
                  <a:pt x="244" y="739"/>
                  <a:pt x="244" y="739"/>
                </a:cubicBezTo>
                <a:cubicBezTo>
                  <a:pt x="249" y="744"/>
                  <a:pt x="249" y="744"/>
                  <a:pt x="249" y="744"/>
                </a:cubicBezTo>
                <a:cubicBezTo>
                  <a:pt x="248" y="748"/>
                  <a:pt x="248" y="748"/>
                  <a:pt x="248" y="748"/>
                </a:cubicBezTo>
                <a:cubicBezTo>
                  <a:pt x="248" y="748"/>
                  <a:pt x="247" y="751"/>
                  <a:pt x="244" y="751"/>
                </a:cubicBezTo>
                <a:cubicBezTo>
                  <a:pt x="241" y="751"/>
                  <a:pt x="245" y="752"/>
                  <a:pt x="245" y="752"/>
                </a:cubicBezTo>
                <a:cubicBezTo>
                  <a:pt x="245" y="752"/>
                  <a:pt x="249" y="759"/>
                  <a:pt x="248" y="759"/>
                </a:cubicBezTo>
                <a:cubicBezTo>
                  <a:pt x="246" y="759"/>
                  <a:pt x="244" y="767"/>
                  <a:pt x="244" y="767"/>
                </a:cubicBezTo>
                <a:cubicBezTo>
                  <a:pt x="245" y="771"/>
                  <a:pt x="245" y="771"/>
                  <a:pt x="245" y="771"/>
                </a:cubicBezTo>
                <a:cubicBezTo>
                  <a:pt x="245" y="777"/>
                  <a:pt x="245" y="777"/>
                  <a:pt x="245" y="777"/>
                </a:cubicBezTo>
                <a:cubicBezTo>
                  <a:pt x="245" y="780"/>
                  <a:pt x="245" y="780"/>
                  <a:pt x="245" y="780"/>
                </a:cubicBezTo>
                <a:cubicBezTo>
                  <a:pt x="244" y="785"/>
                  <a:pt x="244" y="785"/>
                  <a:pt x="244" y="785"/>
                </a:cubicBezTo>
                <a:cubicBezTo>
                  <a:pt x="239" y="786"/>
                  <a:pt x="239" y="786"/>
                  <a:pt x="239" y="786"/>
                </a:cubicBezTo>
                <a:cubicBezTo>
                  <a:pt x="242" y="792"/>
                  <a:pt x="242" y="792"/>
                  <a:pt x="242" y="792"/>
                </a:cubicBezTo>
                <a:cubicBezTo>
                  <a:pt x="243" y="798"/>
                  <a:pt x="243" y="798"/>
                  <a:pt x="243" y="798"/>
                </a:cubicBezTo>
                <a:cubicBezTo>
                  <a:pt x="243" y="798"/>
                  <a:pt x="243" y="801"/>
                  <a:pt x="243" y="803"/>
                </a:cubicBezTo>
                <a:cubicBezTo>
                  <a:pt x="243" y="805"/>
                  <a:pt x="243" y="810"/>
                  <a:pt x="243" y="810"/>
                </a:cubicBezTo>
                <a:cubicBezTo>
                  <a:pt x="243" y="810"/>
                  <a:pt x="243" y="812"/>
                  <a:pt x="243" y="814"/>
                </a:cubicBezTo>
                <a:cubicBezTo>
                  <a:pt x="243" y="816"/>
                  <a:pt x="240" y="820"/>
                  <a:pt x="240" y="820"/>
                </a:cubicBezTo>
                <a:cubicBezTo>
                  <a:pt x="238" y="820"/>
                  <a:pt x="238" y="820"/>
                  <a:pt x="238" y="820"/>
                </a:cubicBezTo>
                <a:cubicBezTo>
                  <a:pt x="237" y="826"/>
                  <a:pt x="237" y="826"/>
                  <a:pt x="237" y="826"/>
                </a:cubicBezTo>
                <a:cubicBezTo>
                  <a:pt x="237" y="831"/>
                  <a:pt x="237" y="831"/>
                  <a:pt x="237" y="831"/>
                </a:cubicBezTo>
                <a:cubicBezTo>
                  <a:pt x="238" y="838"/>
                  <a:pt x="238" y="838"/>
                  <a:pt x="238" y="838"/>
                </a:cubicBezTo>
                <a:cubicBezTo>
                  <a:pt x="238" y="844"/>
                  <a:pt x="238" y="844"/>
                  <a:pt x="238" y="844"/>
                </a:cubicBezTo>
                <a:cubicBezTo>
                  <a:pt x="238" y="844"/>
                  <a:pt x="233" y="844"/>
                  <a:pt x="235" y="846"/>
                </a:cubicBezTo>
                <a:cubicBezTo>
                  <a:pt x="238" y="848"/>
                  <a:pt x="241" y="846"/>
                  <a:pt x="235" y="853"/>
                </a:cubicBezTo>
                <a:cubicBezTo>
                  <a:pt x="229" y="859"/>
                  <a:pt x="230" y="860"/>
                  <a:pt x="230" y="860"/>
                </a:cubicBezTo>
                <a:cubicBezTo>
                  <a:pt x="227" y="863"/>
                  <a:pt x="227" y="863"/>
                  <a:pt x="227" y="863"/>
                </a:cubicBezTo>
                <a:cubicBezTo>
                  <a:pt x="227" y="867"/>
                  <a:pt x="227" y="867"/>
                  <a:pt x="227" y="867"/>
                </a:cubicBezTo>
                <a:cubicBezTo>
                  <a:pt x="221" y="872"/>
                  <a:pt x="221" y="872"/>
                  <a:pt x="221" y="872"/>
                </a:cubicBezTo>
                <a:cubicBezTo>
                  <a:pt x="219" y="875"/>
                  <a:pt x="219" y="875"/>
                  <a:pt x="219" y="875"/>
                </a:cubicBezTo>
                <a:cubicBezTo>
                  <a:pt x="218" y="882"/>
                  <a:pt x="218" y="882"/>
                  <a:pt x="218" y="882"/>
                </a:cubicBezTo>
                <a:cubicBezTo>
                  <a:pt x="214" y="889"/>
                  <a:pt x="214" y="889"/>
                  <a:pt x="214" y="889"/>
                </a:cubicBezTo>
                <a:cubicBezTo>
                  <a:pt x="211" y="893"/>
                  <a:pt x="211" y="893"/>
                  <a:pt x="211" y="893"/>
                </a:cubicBezTo>
                <a:cubicBezTo>
                  <a:pt x="205" y="904"/>
                  <a:pt x="205" y="904"/>
                  <a:pt x="205" y="904"/>
                </a:cubicBezTo>
                <a:cubicBezTo>
                  <a:pt x="199" y="897"/>
                  <a:pt x="199" y="897"/>
                  <a:pt x="199" y="897"/>
                </a:cubicBezTo>
                <a:cubicBezTo>
                  <a:pt x="197" y="893"/>
                  <a:pt x="197" y="893"/>
                  <a:pt x="197" y="893"/>
                </a:cubicBezTo>
                <a:cubicBezTo>
                  <a:pt x="192" y="893"/>
                  <a:pt x="192" y="893"/>
                  <a:pt x="192" y="893"/>
                </a:cubicBezTo>
                <a:cubicBezTo>
                  <a:pt x="186" y="893"/>
                  <a:pt x="186" y="893"/>
                  <a:pt x="186" y="893"/>
                </a:cubicBezTo>
                <a:cubicBezTo>
                  <a:pt x="186" y="893"/>
                  <a:pt x="191" y="893"/>
                  <a:pt x="182" y="893"/>
                </a:cubicBezTo>
                <a:cubicBezTo>
                  <a:pt x="173" y="893"/>
                  <a:pt x="172" y="893"/>
                  <a:pt x="172" y="893"/>
                </a:cubicBezTo>
                <a:cubicBezTo>
                  <a:pt x="168" y="894"/>
                  <a:pt x="168" y="894"/>
                  <a:pt x="168" y="894"/>
                </a:cubicBezTo>
                <a:cubicBezTo>
                  <a:pt x="163" y="894"/>
                  <a:pt x="163" y="894"/>
                  <a:pt x="163" y="894"/>
                </a:cubicBezTo>
                <a:cubicBezTo>
                  <a:pt x="160" y="897"/>
                  <a:pt x="160" y="897"/>
                  <a:pt x="160" y="897"/>
                </a:cubicBezTo>
                <a:cubicBezTo>
                  <a:pt x="159" y="899"/>
                  <a:pt x="159" y="899"/>
                  <a:pt x="159" y="899"/>
                </a:cubicBezTo>
                <a:cubicBezTo>
                  <a:pt x="156" y="903"/>
                  <a:pt x="156" y="903"/>
                  <a:pt x="156" y="903"/>
                </a:cubicBezTo>
                <a:cubicBezTo>
                  <a:pt x="152" y="903"/>
                  <a:pt x="152" y="903"/>
                  <a:pt x="152" y="903"/>
                </a:cubicBezTo>
                <a:cubicBezTo>
                  <a:pt x="147" y="904"/>
                  <a:pt x="147" y="904"/>
                  <a:pt x="147" y="904"/>
                </a:cubicBezTo>
                <a:cubicBezTo>
                  <a:pt x="143" y="908"/>
                  <a:pt x="143" y="908"/>
                  <a:pt x="143" y="908"/>
                </a:cubicBezTo>
                <a:cubicBezTo>
                  <a:pt x="143" y="908"/>
                  <a:pt x="146" y="911"/>
                  <a:pt x="143" y="911"/>
                </a:cubicBezTo>
                <a:cubicBezTo>
                  <a:pt x="140" y="911"/>
                  <a:pt x="138" y="915"/>
                  <a:pt x="138" y="915"/>
                </a:cubicBezTo>
                <a:cubicBezTo>
                  <a:pt x="136" y="918"/>
                  <a:pt x="136" y="918"/>
                  <a:pt x="136" y="918"/>
                </a:cubicBezTo>
                <a:cubicBezTo>
                  <a:pt x="141" y="923"/>
                  <a:pt x="141" y="923"/>
                  <a:pt x="141" y="923"/>
                </a:cubicBezTo>
                <a:cubicBezTo>
                  <a:pt x="141" y="927"/>
                  <a:pt x="141" y="927"/>
                  <a:pt x="141" y="927"/>
                </a:cubicBezTo>
                <a:cubicBezTo>
                  <a:pt x="139" y="929"/>
                  <a:pt x="139" y="929"/>
                  <a:pt x="139" y="929"/>
                </a:cubicBezTo>
                <a:cubicBezTo>
                  <a:pt x="139" y="934"/>
                  <a:pt x="139" y="934"/>
                  <a:pt x="139" y="934"/>
                </a:cubicBezTo>
                <a:cubicBezTo>
                  <a:pt x="138" y="940"/>
                  <a:pt x="138" y="940"/>
                  <a:pt x="138" y="940"/>
                </a:cubicBezTo>
                <a:cubicBezTo>
                  <a:pt x="131" y="941"/>
                  <a:pt x="131" y="941"/>
                  <a:pt x="131" y="941"/>
                </a:cubicBezTo>
                <a:cubicBezTo>
                  <a:pt x="127" y="941"/>
                  <a:pt x="127" y="941"/>
                  <a:pt x="127" y="941"/>
                </a:cubicBezTo>
                <a:cubicBezTo>
                  <a:pt x="122" y="941"/>
                  <a:pt x="122" y="941"/>
                  <a:pt x="122" y="941"/>
                </a:cubicBezTo>
                <a:cubicBezTo>
                  <a:pt x="115" y="941"/>
                  <a:pt x="115" y="941"/>
                  <a:pt x="115" y="941"/>
                </a:cubicBezTo>
                <a:cubicBezTo>
                  <a:pt x="109" y="941"/>
                  <a:pt x="109" y="941"/>
                  <a:pt x="109" y="941"/>
                </a:cubicBezTo>
                <a:cubicBezTo>
                  <a:pt x="106" y="944"/>
                  <a:pt x="106" y="944"/>
                  <a:pt x="106" y="944"/>
                </a:cubicBezTo>
                <a:cubicBezTo>
                  <a:pt x="100" y="945"/>
                  <a:pt x="100" y="945"/>
                  <a:pt x="100" y="945"/>
                </a:cubicBezTo>
                <a:cubicBezTo>
                  <a:pt x="100" y="945"/>
                  <a:pt x="95" y="946"/>
                  <a:pt x="94" y="945"/>
                </a:cubicBezTo>
                <a:cubicBezTo>
                  <a:pt x="93" y="944"/>
                  <a:pt x="86" y="941"/>
                  <a:pt x="86" y="941"/>
                </a:cubicBezTo>
                <a:cubicBezTo>
                  <a:pt x="85" y="936"/>
                  <a:pt x="85" y="936"/>
                  <a:pt x="85" y="936"/>
                </a:cubicBezTo>
                <a:cubicBezTo>
                  <a:pt x="81" y="924"/>
                  <a:pt x="81" y="924"/>
                  <a:pt x="81" y="924"/>
                </a:cubicBezTo>
                <a:cubicBezTo>
                  <a:pt x="81" y="924"/>
                  <a:pt x="78" y="923"/>
                  <a:pt x="78" y="921"/>
                </a:cubicBezTo>
                <a:cubicBezTo>
                  <a:pt x="78" y="919"/>
                  <a:pt x="77" y="917"/>
                  <a:pt x="77" y="917"/>
                </a:cubicBezTo>
                <a:cubicBezTo>
                  <a:pt x="77" y="917"/>
                  <a:pt x="71" y="916"/>
                  <a:pt x="69" y="914"/>
                </a:cubicBezTo>
                <a:cubicBezTo>
                  <a:pt x="67" y="912"/>
                  <a:pt x="70" y="912"/>
                  <a:pt x="68" y="910"/>
                </a:cubicBezTo>
                <a:cubicBezTo>
                  <a:pt x="67" y="909"/>
                  <a:pt x="66" y="902"/>
                  <a:pt x="66" y="902"/>
                </a:cubicBezTo>
                <a:cubicBezTo>
                  <a:pt x="66" y="902"/>
                  <a:pt x="66" y="901"/>
                  <a:pt x="66" y="896"/>
                </a:cubicBezTo>
                <a:cubicBezTo>
                  <a:pt x="66" y="891"/>
                  <a:pt x="66" y="889"/>
                  <a:pt x="66" y="889"/>
                </a:cubicBezTo>
                <a:cubicBezTo>
                  <a:pt x="69" y="883"/>
                  <a:pt x="69" y="883"/>
                  <a:pt x="69" y="883"/>
                </a:cubicBezTo>
                <a:cubicBezTo>
                  <a:pt x="72" y="878"/>
                  <a:pt x="72" y="878"/>
                  <a:pt x="72" y="878"/>
                </a:cubicBezTo>
                <a:cubicBezTo>
                  <a:pt x="76" y="874"/>
                  <a:pt x="76" y="874"/>
                  <a:pt x="76" y="874"/>
                </a:cubicBezTo>
                <a:cubicBezTo>
                  <a:pt x="77" y="873"/>
                  <a:pt x="77" y="873"/>
                  <a:pt x="77" y="873"/>
                </a:cubicBezTo>
                <a:cubicBezTo>
                  <a:pt x="75" y="865"/>
                  <a:pt x="75" y="865"/>
                  <a:pt x="75" y="865"/>
                </a:cubicBezTo>
                <a:cubicBezTo>
                  <a:pt x="75" y="865"/>
                  <a:pt x="72" y="862"/>
                  <a:pt x="70" y="860"/>
                </a:cubicBezTo>
                <a:cubicBezTo>
                  <a:pt x="68" y="858"/>
                  <a:pt x="68" y="860"/>
                  <a:pt x="66" y="858"/>
                </a:cubicBezTo>
                <a:cubicBezTo>
                  <a:pt x="63" y="855"/>
                  <a:pt x="57" y="849"/>
                  <a:pt x="57" y="848"/>
                </a:cubicBezTo>
                <a:cubicBezTo>
                  <a:pt x="57" y="846"/>
                  <a:pt x="51" y="840"/>
                  <a:pt x="51" y="840"/>
                </a:cubicBezTo>
                <a:cubicBezTo>
                  <a:pt x="51" y="837"/>
                  <a:pt x="51" y="837"/>
                  <a:pt x="51" y="837"/>
                </a:cubicBezTo>
                <a:cubicBezTo>
                  <a:pt x="51" y="837"/>
                  <a:pt x="48" y="835"/>
                  <a:pt x="48" y="832"/>
                </a:cubicBezTo>
                <a:cubicBezTo>
                  <a:pt x="48" y="829"/>
                  <a:pt x="46" y="824"/>
                  <a:pt x="46" y="824"/>
                </a:cubicBezTo>
                <a:cubicBezTo>
                  <a:pt x="45" y="820"/>
                  <a:pt x="45" y="820"/>
                  <a:pt x="45" y="820"/>
                </a:cubicBezTo>
                <a:cubicBezTo>
                  <a:pt x="41" y="816"/>
                  <a:pt x="41" y="816"/>
                  <a:pt x="41" y="816"/>
                </a:cubicBezTo>
                <a:cubicBezTo>
                  <a:pt x="40" y="813"/>
                  <a:pt x="40" y="813"/>
                  <a:pt x="40" y="813"/>
                </a:cubicBezTo>
                <a:cubicBezTo>
                  <a:pt x="37" y="811"/>
                  <a:pt x="37" y="811"/>
                  <a:pt x="37" y="811"/>
                </a:cubicBezTo>
                <a:cubicBezTo>
                  <a:pt x="34" y="806"/>
                  <a:pt x="34" y="806"/>
                  <a:pt x="34" y="806"/>
                </a:cubicBezTo>
                <a:cubicBezTo>
                  <a:pt x="34" y="802"/>
                  <a:pt x="34" y="802"/>
                  <a:pt x="34" y="802"/>
                </a:cubicBezTo>
                <a:cubicBezTo>
                  <a:pt x="31" y="795"/>
                  <a:pt x="31" y="795"/>
                  <a:pt x="31" y="795"/>
                </a:cubicBezTo>
                <a:cubicBezTo>
                  <a:pt x="28" y="790"/>
                  <a:pt x="28" y="790"/>
                  <a:pt x="28" y="790"/>
                </a:cubicBezTo>
                <a:cubicBezTo>
                  <a:pt x="27" y="783"/>
                  <a:pt x="27" y="783"/>
                  <a:pt x="27" y="783"/>
                </a:cubicBezTo>
                <a:cubicBezTo>
                  <a:pt x="28" y="777"/>
                  <a:pt x="28" y="777"/>
                  <a:pt x="28" y="777"/>
                </a:cubicBezTo>
                <a:cubicBezTo>
                  <a:pt x="28" y="771"/>
                  <a:pt x="28" y="771"/>
                  <a:pt x="28" y="771"/>
                </a:cubicBezTo>
                <a:cubicBezTo>
                  <a:pt x="24" y="766"/>
                  <a:pt x="24" y="766"/>
                  <a:pt x="24" y="766"/>
                </a:cubicBezTo>
                <a:cubicBezTo>
                  <a:pt x="18" y="762"/>
                  <a:pt x="18" y="762"/>
                  <a:pt x="18" y="762"/>
                </a:cubicBezTo>
                <a:cubicBezTo>
                  <a:pt x="17" y="759"/>
                  <a:pt x="17" y="759"/>
                  <a:pt x="17" y="759"/>
                </a:cubicBezTo>
                <a:cubicBezTo>
                  <a:pt x="14" y="756"/>
                  <a:pt x="14" y="756"/>
                  <a:pt x="14" y="756"/>
                </a:cubicBezTo>
                <a:cubicBezTo>
                  <a:pt x="10" y="754"/>
                  <a:pt x="10" y="754"/>
                  <a:pt x="10" y="754"/>
                </a:cubicBezTo>
                <a:cubicBezTo>
                  <a:pt x="10" y="754"/>
                  <a:pt x="10" y="752"/>
                  <a:pt x="9" y="751"/>
                </a:cubicBezTo>
                <a:cubicBezTo>
                  <a:pt x="8" y="750"/>
                  <a:pt x="6" y="745"/>
                  <a:pt x="6" y="744"/>
                </a:cubicBezTo>
                <a:cubicBezTo>
                  <a:pt x="6" y="743"/>
                  <a:pt x="5" y="740"/>
                  <a:pt x="5" y="740"/>
                </a:cubicBezTo>
                <a:cubicBezTo>
                  <a:pt x="5" y="737"/>
                  <a:pt x="5" y="737"/>
                  <a:pt x="5" y="737"/>
                </a:cubicBezTo>
                <a:cubicBezTo>
                  <a:pt x="5" y="735"/>
                  <a:pt x="5" y="735"/>
                  <a:pt x="5" y="735"/>
                </a:cubicBezTo>
                <a:cubicBezTo>
                  <a:pt x="2" y="728"/>
                  <a:pt x="2" y="728"/>
                  <a:pt x="2" y="728"/>
                </a:cubicBezTo>
                <a:cubicBezTo>
                  <a:pt x="2" y="724"/>
                  <a:pt x="2" y="724"/>
                  <a:pt x="2" y="724"/>
                </a:cubicBezTo>
                <a:cubicBezTo>
                  <a:pt x="2" y="721"/>
                  <a:pt x="2" y="721"/>
                  <a:pt x="2" y="721"/>
                </a:cubicBezTo>
                <a:cubicBezTo>
                  <a:pt x="1" y="718"/>
                  <a:pt x="1" y="718"/>
                  <a:pt x="1" y="718"/>
                </a:cubicBezTo>
                <a:cubicBezTo>
                  <a:pt x="1" y="718"/>
                  <a:pt x="0" y="718"/>
                  <a:pt x="1" y="717"/>
                </a:cubicBezTo>
                <a:cubicBezTo>
                  <a:pt x="1" y="717"/>
                  <a:pt x="1" y="711"/>
                  <a:pt x="1" y="711"/>
                </a:cubicBezTo>
                <a:cubicBezTo>
                  <a:pt x="1" y="711"/>
                  <a:pt x="3" y="710"/>
                  <a:pt x="7" y="710"/>
                </a:cubicBezTo>
                <a:cubicBezTo>
                  <a:pt x="14" y="712"/>
                  <a:pt x="14" y="712"/>
                  <a:pt x="14" y="712"/>
                </a:cubicBezTo>
                <a:cubicBezTo>
                  <a:pt x="21" y="720"/>
                  <a:pt x="21" y="720"/>
                  <a:pt x="21" y="720"/>
                </a:cubicBezTo>
                <a:cubicBezTo>
                  <a:pt x="21" y="720"/>
                  <a:pt x="25" y="713"/>
                  <a:pt x="29" y="713"/>
                </a:cubicBezTo>
                <a:cubicBezTo>
                  <a:pt x="34" y="713"/>
                  <a:pt x="29" y="705"/>
                  <a:pt x="29" y="705"/>
                </a:cubicBezTo>
                <a:cubicBezTo>
                  <a:pt x="30" y="695"/>
                  <a:pt x="30" y="695"/>
                  <a:pt x="30" y="695"/>
                </a:cubicBezTo>
                <a:cubicBezTo>
                  <a:pt x="30" y="688"/>
                  <a:pt x="30" y="688"/>
                  <a:pt x="30" y="688"/>
                </a:cubicBezTo>
                <a:cubicBezTo>
                  <a:pt x="31" y="675"/>
                  <a:pt x="31" y="675"/>
                  <a:pt x="31" y="675"/>
                </a:cubicBezTo>
                <a:cubicBezTo>
                  <a:pt x="34" y="662"/>
                  <a:pt x="34" y="662"/>
                  <a:pt x="34" y="662"/>
                </a:cubicBezTo>
                <a:cubicBezTo>
                  <a:pt x="39" y="653"/>
                  <a:pt x="39" y="653"/>
                  <a:pt x="39" y="653"/>
                </a:cubicBezTo>
                <a:cubicBezTo>
                  <a:pt x="50" y="650"/>
                  <a:pt x="50" y="650"/>
                  <a:pt x="50" y="650"/>
                </a:cubicBezTo>
                <a:cubicBezTo>
                  <a:pt x="57" y="644"/>
                  <a:pt x="57" y="644"/>
                  <a:pt x="57" y="644"/>
                </a:cubicBezTo>
                <a:cubicBezTo>
                  <a:pt x="62" y="638"/>
                  <a:pt x="62" y="638"/>
                  <a:pt x="62" y="638"/>
                </a:cubicBezTo>
                <a:cubicBezTo>
                  <a:pt x="64" y="629"/>
                  <a:pt x="64" y="629"/>
                  <a:pt x="64" y="629"/>
                </a:cubicBezTo>
                <a:cubicBezTo>
                  <a:pt x="61" y="616"/>
                  <a:pt x="61" y="616"/>
                  <a:pt x="61" y="616"/>
                </a:cubicBezTo>
                <a:cubicBezTo>
                  <a:pt x="59" y="607"/>
                  <a:pt x="59" y="607"/>
                  <a:pt x="59" y="607"/>
                </a:cubicBezTo>
                <a:cubicBezTo>
                  <a:pt x="59" y="602"/>
                  <a:pt x="59" y="602"/>
                  <a:pt x="59" y="602"/>
                </a:cubicBezTo>
                <a:cubicBezTo>
                  <a:pt x="54" y="598"/>
                  <a:pt x="54" y="598"/>
                  <a:pt x="54" y="598"/>
                </a:cubicBezTo>
                <a:cubicBezTo>
                  <a:pt x="54" y="589"/>
                  <a:pt x="54" y="589"/>
                  <a:pt x="54" y="589"/>
                </a:cubicBezTo>
                <a:cubicBezTo>
                  <a:pt x="55" y="577"/>
                  <a:pt x="55" y="577"/>
                  <a:pt x="55" y="577"/>
                </a:cubicBezTo>
                <a:cubicBezTo>
                  <a:pt x="61" y="577"/>
                  <a:pt x="61" y="577"/>
                  <a:pt x="61" y="577"/>
                </a:cubicBezTo>
                <a:cubicBezTo>
                  <a:pt x="69" y="577"/>
                  <a:pt x="69" y="577"/>
                  <a:pt x="69" y="577"/>
                </a:cubicBezTo>
                <a:cubicBezTo>
                  <a:pt x="72" y="574"/>
                  <a:pt x="72" y="574"/>
                  <a:pt x="72" y="574"/>
                </a:cubicBezTo>
                <a:cubicBezTo>
                  <a:pt x="77" y="560"/>
                  <a:pt x="77" y="560"/>
                  <a:pt x="77" y="560"/>
                </a:cubicBezTo>
                <a:cubicBezTo>
                  <a:pt x="69" y="551"/>
                  <a:pt x="69" y="551"/>
                  <a:pt x="69" y="551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50" y="538"/>
                  <a:pt x="50" y="538"/>
                  <a:pt x="50" y="538"/>
                </a:cubicBezTo>
                <a:cubicBezTo>
                  <a:pt x="44" y="531"/>
                  <a:pt x="44" y="531"/>
                  <a:pt x="44" y="531"/>
                </a:cubicBezTo>
                <a:cubicBezTo>
                  <a:pt x="50" y="519"/>
                  <a:pt x="50" y="519"/>
                  <a:pt x="50" y="519"/>
                </a:cubicBezTo>
                <a:cubicBezTo>
                  <a:pt x="50" y="503"/>
                  <a:pt x="50" y="503"/>
                  <a:pt x="50" y="503"/>
                </a:cubicBezTo>
                <a:cubicBezTo>
                  <a:pt x="46" y="490"/>
                  <a:pt x="46" y="490"/>
                  <a:pt x="46" y="490"/>
                </a:cubicBezTo>
                <a:cubicBezTo>
                  <a:pt x="48" y="480"/>
                  <a:pt x="48" y="480"/>
                  <a:pt x="48" y="480"/>
                </a:cubicBezTo>
                <a:cubicBezTo>
                  <a:pt x="48" y="471"/>
                  <a:pt x="48" y="471"/>
                  <a:pt x="48" y="471"/>
                </a:cubicBezTo>
                <a:cubicBezTo>
                  <a:pt x="48" y="464"/>
                  <a:pt x="48" y="464"/>
                  <a:pt x="48" y="464"/>
                </a:cubicBezTo>
                <a:cubicBezTo>
                  <a:pt x="48" y="455"/>
                  <a:pt x="48" y="455"/>
                  <a:pt x="48" y="455"/>
                </a:cubicBezTo>
                <a:cubicBezTo>
                  <a:pt x="52" y="442"/>
                  <a:pt x="52" y="442"/>
                  <a:pt x="52" y="442"/>
                </a:cubicBezTo>
                <a:cubicBezTo>
                  <a:pt x="48" y="435"/>
                  <a:pt x="48" y="435"/>
                  <a:pt x="48" y="435"/>
                </a:cubicBezTo>
                <a:cubicBezTo>
                  <a:pt x="48" y="435"/>
                  <a:pt x="48" y="428"/>
                  <a:pt x="48" y="422"/>
                </a:cubicBezTo>
                <a:cubicBezTo>
                  <a:pt x="48" y="416"/>
                  <a:pt x="48" y="415"/>
                  <a:pt x="48" y="415"/>
                </a:cubicBezTo>
                <a:cubicBezTo>
                  <a:pt x="51" y="407"/>
                  <a:pt x="51" y="407"/>
                  <a:pt x="51" y="407"/>
                </a:cubicBezTo>
                <a:cubicBezTo>
                  <a:pt x="57" y="397"/>
                  <a:pt x="57" y="397"/>
                  <a:pt x="57" y="397"/>
                </a:cubicBezTo>
                <a:cubicBezTo>
                  <a:pt x="65" y="386"/>
                  <a:pt x="65" y="386"/>
                  <a:pt x="65" y="386"/>
                </a:cubicBezTo>
                <a:cubicBezTo>
                  <a:pt x="71" y="380"/>
                  <a:pt x="71" y="380"/>
                  <a:pt x="71" y="380"/>
                </a:cubicBezTo>
                <a:cubicBezTo>
                  <a:pt x="79" y="373"/>
                  <a:pt x="79" y="373"/>
                  <a:pt x="79" y="373"/>
                </a:cubicBezTo>
                <a:cubicBezTo>
                  <a:pt x="88" y="373"/>
                  <a:pt x="88" y="373"/>
                  <a:pt x="88" y="373"/>
                </a:cubicBezTo>
                <a:cubicBezTo>
                  <a:pt x="97" y="370"/>
                  <a:pt x="97" y="370"/>
                  <a:pt x="97" y="370"/>
                </a:cubicBezTo>
                <a:cubicBezTo>
                  <a:pt x="103" y="370"/>
                  <a:pt x="103" y="370"/>
                  <a:pt x="103" y="370"/>
                </a:cubicBezTo>
                <a:cubicBezTo>
                  <a:pt x="109" y="371"/>
                  <a:pt x="109" y="371"/>
                  <a:pt x="109" y="371"/>
                </a:cubicBezTo>
                <a:cubicBezTo>
                  <a:pt x="122" y="370"/>
                  <a:pt x="122" y="370"/>
                  <a:pt x="122" y="370"/>
                </a:cubicBezTo>
                <a:cubicBezTo>
                  <a:pt x="130" y="366"/>
                  <a:pt x="130" y="366"/>
                  <a:pt x="130" y="366"/>
                </a:cubicBezTo>
                <a:cubicBezTo>
                  <a:pt x="130" y="360"/>
                  <a:pt x="130" y="360"/>
                  <a:pt x="130" y="360"/>
                </a:cubicBezTo>
                <a:cubicBezTo>
                  <a:pt x="130" y="353"/>
                  <a:pt x="130" y="353"/>
                  <a:pt x="130" y="353"/>
                </a:cubicBezTo>
                <a:cubicBezTo>
                  <a:pt x="129" y="347"/>
                  <a:pt x="129" y="347"/>
                  <a:pt x="129" y="347"/>
                </a:cubicBezTo>
                <a:cubicBezTo>
                  <a:pt x="122" y="341"/>
                  <a:pt x="122" y="341"/>
                  <a:pt x="122" y="341"/>
                </a:cubicBezTo>
                <a:cubicBezTo>
                  <a:pt x="113" y="333"/>
                  <a:pt x="113" y="333"/>
                  <a:pt x="113" y="333"/>
                </a:cubicBezTo>
                <a:cubicBezTo>
                  <a:pt x="116" y="327"/>
                  <a:pt x="116" y="327"/>
                  <a:pt x="116" y="327"/>
                </a:cubicBezTo>
                <a:cubicBezTo>
                  <a:pt x="121" y="321"/>
                  <a:pt x="121" y="321"/>
                  <a:pt x="121" y="321"/>
                </a:cubicBezTo>
                <a:cubicBezTo>
                  <a:pt x="129" y="313"/>
                  <a:pt x="129" y="313"/>
                  <a:pt x="129" y="313"/>
                </a:cubicBezTo>
                <a:cubicBezTo>
                  <a:pt x="136" y="306"/>
                  <a:pt x="136" y="306"/>
                  <a:pt x="136" y="306"/>
                </a:cubicBezTo>
                <a:cubicBezTo>
                  <a:pt x="139" y="294"/>
                  <a:pt x="139" y="294"/>
                  <a:pt x="139" y="294"/>
                </a:cubicBezTo>
                <a:cubicBezTo>
                  <a:pt x="146" y="284"/>
                  <a:pt x="146" y="284"/>
                  <a:pt x="146" y="284"/>
                </a:cubicBezTo>
                <a:cubicBezTo>
                  <a:pt x="152" y="271"/>
                  <a:pt x="152" y="271"/>
                  <a:pt x="152" y="271"/>
                </a:cubicBezTo>
                <a:cubicBezTo>
                  <a:pt x="152" y="264"/>
                  <a:pt x="152" y="264"/>
                  <a:pt x="152" y="264"/>
                </a:cubicBezTo>
                <a:cubicBezTo>
                  <a:pt x="153" y="253"/>
                  <a:pt x="153" y="253"/>
                  <a:pt x="153" y="253"/>
                </a:cubicBezTo>
                <a:cubicBezTo>
                  <a:pt x="153" y="243"/>
                  <a:pt x="153" y="243"/>
                  <a:pt x="153" y="243"/>
                </a:cubicBezTo>
                <a:cubicBezTo>
                  <a:pt x="155" y="228"/>
                  <a:pt x="155" y="228"/>
                  <a:pt x="155" y="228"/>
                </a:cubicBezTo>
                <a:cubicBezTo>
                  <a:pt x="151" y="219"/>
                  <a:pt x="151" y="219"/>
                  <a:pt x="151" y="219"/>
                </a:cubicBezTo>
                <a:lnTo>
                  <a:pt x="162" y="221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7034215" y="1955803"/>
            <a:ext cx="765175" cy="1165225"/>
          </a:xfrm>
          <a:custGeom>
            <a:avLst/>
            <a:gdLst>
              <a:gd name="T0" fmla="*/ 377 w 477"/>
              <a:gd name="T1" fmla="*/ 45 h 727"/>
              <a:gd name="T2" fmla="*/ 334 w 477"/>
              <a:gd name="T3" fmla="*/ 11 h 727"/>
              <a:gd name="T4" fmla="*/ 275 w 477"/>
              <a:gd name="T5" fmla="*/ 12 h 727"/>
              <a:gd name="T6" fmla="*/ 235 w 477"/>
              <a:gd name="T7" fmla="*/ 34 h 727"/>
              <a:gd name="T8" fmla="*/ 226 w 477"/>
              <a:gd name="T9" fmla="*/ 88 h 727"/>
              <a:gd name="T10" fmla="*/ 184 w 477"/>
              <a:gd name="T11" fmla="*/ 117 h 727"/>
              <a:gd name="T12" fmla="*/ 133 w 477"/>
              <a:gd name="T13" fmla="*/ 104 h 727"/>
              <a:gd name="T14" fmla="*/ 63 w 477"/>
              <a:gd name="T15" fmla="*/ 84 h 727"/>
              <a:gd name="T16" fmla="*/ 9 w 477"/>
              <a:gd name="T17" fmla="*/ 78 h 727"/>
              <a:gd name="T18" fmla="*/ 15 w 477"/>
              <a:gd name="T19" fmla="*/ 95 h 727"/>
              <a:gd name="T20" fmla="*/ 62 w 477"/>
              <a:gd name="T21" fmla="*/ 122 h 727"/>
              <a:gd name="T22" fmla="*/ 98 w 477"/>
              <a:gd name="T23" fmla="*/ 137 h 727"/>
              <a:gd name="T24" fmla="*/ 126 w 477"/>
              <a:gd name="T25" fmla="*/ 164 h 727"/>
              <a:gd name="T26" fmla="*/ 124 w 477"/>
              <a:gd name="T27" fmla="*/ 196 h 727"/>
              <a:gd name="T28" fmla="*/ 129 w 477"/>
              <a:gd name="T29" fmla="*/ 219 h 727"/>
              <a:gd name="T30" fmla="*/ 144 w 477"/>
              <a:gd name="T31" fmla="*/ 246 h 727"/>
              <a:gd name="T32" fmla="*/ 131 w 477"/>
              <a:gd name="T33" fmla="*/ 287 h 727"/>
              <a:gd name="T34" fmla="*/ 147 w 477"/>
              <a:gd name="T35" fmla="*/ 315 h 727"/>
              <a:gd name="T36" fmla="*/ 166 w 477"/>
              <a:gd name="T37" fmla="*/ 327 h 727"/>
              <a:gd name="T38" fmla="*/ 186 w 477"/>
              <a:gd name="T39" fmla="*/ 336 h 727"/>
              <a:gd name="T40" fmla="*/ 202 w 477"/>
              <a:gd name="T41" fmla="*/ 359 h 727"/>
              <a:gd name="T42" fmla="*/ 207 w 477"/>
              <a:gd name="T43" fmla="*/ 382 h 727"/>
              <a:gd name="T44" fmla="*/ 186 w 477"/>
              <a:gd name="T45" fmla="*/ 393 h 727"/>
              <a:gd name="T46" fmla="*/ 160 w 477"/>
              <a:gd name="T47" fmla="*/ 416 h 727"/>
              <a:gd name="T48" fmla="*/ 139 w 477"/>
              <a:gd name="T49" fmla="*/ 436 h 727"/>
              <a:gd name="T50" fmla="*/ 118 w 477"/>
              <a:gd name="T51" fmla="*/ 458 h 727"/>
              <a:gd name="T52" fmla="*/ 86 w 477"/>
              <a:gd name="T53" fmla="*/ 480 h 727"/>
              <a:gd name="T54" fmla="*/ 74 w 477"/>
              <a:gd name="T55" fmla="*/ 496 h 727"/>
              <a:gd name="T56" fmla="*/ 54 w 477"/>
              <a:gd name="T57" fmla="*/ 507 h 727"/>
              <a:gd name="T58" fmla="*/ 37 w 477"/>
              <a:gd name="T59" fmla="*/ 516 h 727"/>
              <a:gd name="T60" fmla="*/ 23 w 477"/>
              <a:gd name="T61" fmla="*/ 543 h 727"/>
              <a:gd name="T62" fmla="*/ 28 w 477"/>
              <a:gd name="T63" fmla="*/ 569 h 727"/>
              <a:gd name="T64" fmla="*/ 35 w 477"/>
              <a:gd name="T65" fmla="*/ 603 h 727"/>
              <a:gd name="T66" fmla="*/ 37 w 477"/>
              <a:gd name="T67" fmla="*/ 625 h 727"/>
              <a:gd name="T68" fmla="*/ 32 w 477"/>
              <a:gd name="T69" fmla="*/ 656 h 727"/>
              <a:gd name="T70" fmla="*/ 46 w 477"/>
              <a:gd name="T71" fmla="*/ 689 h 727"/>
              <a:gd name="T72" fmla="*/ 72 w 477"/>
              <a:gd name="T73" fmla="*/ 700 h 727"/>
              <a:gd name="T74" fmla="*/ 97 w 477"/>
              <a:gd name="T75" fmla="*/ 711 h 727"/>
              <a:gd name="T76" fmla="*/ 110 w 477"/>
              <a:gd name="T77" fmla="*/ 727 h 727"/>
              <a:gd name="T78" fmla="*/ 162 w 477"/>
              <a:gd name="T79" fmla="*/ 724 h 727"/>
              <a:gd name="T80" fmla="*/ 201 w 477"/>
              <a:gd name="T81" fmla="*/ 712 h 727"/>
              <a:gd name="T82" fmla="*/ 235 w 477"/>
              <a:gd name="T83" fmla="*/ 703 h 727"/>
              <a:gd name="T84" fmla="*/ 269 w 477"/>
              <a:gd name="T85" fmla="*/ 696 h 727"/>
              <a:gd name="T86" fmla="*/ 302 w 477"/>
              <a:gd name="T87" fmla="*/ 694 h 727"/>
              <a:gd name="T88" fmla="*/ 410 w 477"/>
              <a:gd name="T89" fmla="*/ 613 h 727"/>
              <a:gd name="T90" fmla="*/ 476 w 477"/>
              <a:gd name="T91" fmla="*/ 525 h 727"/>
              <a:gd name="T92" fmla="*/ 419 w 477"/>
              <a:gd name="T93" fmla="*/ 467 h 727"/>
              <a:gd name="T94" fmla="*/ 422 w 477"/>
              <a:gd name="T95" fmla="*/ 431 h 727"/>
              <a:gd name="T96" fmla="*/ 413 w 477"/>
              <a:gd name="T97" fmla="*/ 403 h 727"/>
              <a:gd name="T98" fmla="*/ 392 w 477"/>
              <a:gd name="T99" fmla="*/ 383 h 727"/>
              <a:gd name="T100" fmla="*/ 397 w 477"/>
              <a:gd name="T101" fmla="*/ 351 h 727"/>
              <a:gd name="T102" fmla="*/ 415 w 477"/>
              <a:gd name="T103" fmla="*/ 327 h 727"/>
              <a:gd name="T104" fmla="*/ 399 w 477"/>
              <a:gd name="T105" fmla="*/ 292 h 727"/>
              <a:gd name="T106" fmla="*/ 379 w 477"/>
              <a:gd name="T107" fmla="*/ 260 h 727"/>
              <a:gd name="T108" fmla="*/ 374 w 477"/>
              <a:gd name="T109" fmla="*/ 235 h 727"/>
              <a:gd name="T110" fmla="*/ 403 w 477"/>
              <a:gd name="T111" fmla="*/ 200 h 727"/>
              <a:gd name="T112" fmla="*/ 397 w 477"/>
              <a:gd name="T113" fmla="*/ 174 h 727"/>
              <a:gd name="T114" fmla="*/ 355 w 477"/>
              <a:gd name="T115" fmla="*/ 144 h 727"/>
              <a:gd name="T116" fmla="*/ 352 w 477"/>
              <a:gd name="T117" fmla="*/ 107 h 727"/>
              <a:gd name="T118" fmla="*/ 361 w 477"/>
              <a:gd name="T119" fmla="*/ 82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7" h="727">
                <a:moveTo>
                  <a:pt x="361" y="82"/>
                </a:moveTo>
                <a:cubicBezTo>
                  <a:pt x="358" y="71"/>
                  <a:pt x="358" y="71"/>
                  <a:pt x="358" y="71"/>
                </a:cubicBezTo>
                <a:cubicBezTo>
                  <a:pt x="366" y="63"/>
                  <a:pt x="366" y="63"/>
                  <a:pt x="366" y="63"/>
                </a:cubicBezTo>
                <a:cubicBezTo>
                  <a:pt x="373" y="57"/>
                  <a:pt x="373" y="57"/>
                  <a:pt x="373" y="57"/>
                </a:cubicBezTo>
                <a:cubicBezTo>
                  <a:pt x="373" y="53"/>
                  <a:pt x="373" y="53"/>
                  <a:pt x="373" y="53"/>
                </a:cubicBezTo>
                <a:cubicBezTo>
                  <a:pt x="377" y="45"/>
                  <a:pt x="377" y="45"/>
                  <a:pt x="377" y="45"/>
                </a:cubicBezTo>
                <a:cubicBezTo>
                  <a:pt x="373" y="37"/>
                  <a:pt x="373" y="37"/>
                  <a:pt x="373" y="37"/>
                </a:cubicBezTo>
                <a:cubicBezTo>
                  <a:pt x="369" y="32"/>
                  <a:pt x="369" y="32"/>
                  <a:pt x="369" y="32"/>
                </a:cubicBezTo>
                <a:cubicBezTo>
                  <a:pt x="355" y="26"/>
                  <a:pt x="355" y="26"/>
                  <a:pt x="355" y="26"/>
                </a:cubicBezTo>
                <a:cubicBezTo>
                  <a:pt x="355" y="26"/>
                  <a:pt x="356" y="21"/>
                  <a:pt x="349" y="21"/>
                </a:cubicBezTo>
                <a:cubicBezTo>
                  <a:pt x="342" y="21"/>
                  <a:pt x="338" y="17"/>
                  <a:pt x="338" y="17"/>
                </a:cubicBezTo>
                <a:cubicBezTo>
                  <a:pt x="334" y="11"/>
                  <a:pt x="334" y="11"/>
                  <a:pt x="334" y="11"/>
                </a:cubicBezTo>
                <a:cubicBezTo>
                  <a:pt x="321" y="3"/>
                  <a:pt x="321" y="3"/>
                  <a:pt x="321" y="3"/>
                </a:cubicBezTo>
                <a:cubicBezTo>
                  <a:pt x="312" y="0"/>
                  <a:pt x="312" y="0"/>
                  <a:pt x="312" y="0"/>
                </a:cubicBezTo>
                <a:cubicBezTo>
                  <a:pt x="296" y="5"/>
                  <a:pt x="296" y="5"/>
                  <a:pt x="296" y="5"/>
                </a:cubicBezTo>
                <a:cubicBezTo>
                  <a:pt x="290" y="11"/>
                  <a:pt x="290" y="11"/>
                  <a:pt x="290" y="11"/>
                </a:cubicBezTo>
                <a:cubicBezTo>
                  <a:pt x="283" y="11"/>
                  <a:pt x="283" y="11"/>
                  <a:pt x="283" y="11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66" y="12"/>
                  <a:pt x="266" y="12"/>
                  <a:pt x="266" y="12"/>
                </a:cubicBezTo>
                <a:cubicBezTo>
                  <a:pt x="262" y="12"/>
                  <a:pt x="262" y="12"/>
                  <a:pt x="262" y="12"/>
                </a:cubicBezTo>
                <a:cubicBezTo>
                  <a:pt x="262" y="12"/>
                  <a:pt x="266" y="17"/>
                  <a:pt x="257" y="17"/>
                </a:cubicBezTo>
                <a:cubicBezTo>
                  <a:pt x="249" y="17"/>
                  <a:pt x="249" y="21"/>
                  <a:pt x="249" y="21"/>
                </a:cubicBezTo>
                <a:cubicBezTo>
                  <a:pt x="243" y="27"/>
                  <a:pt x="243" y="27"/>
                  <a:pt x="243" y="27"/>
                </a:cubicBezTo>
                <a:cubicBezTo>
                  <a:pt x="235" y="34"/>
                  <a:pt x="235" y="34"/>
                  <a:pt x="235" y="34"/>
                </a:cubicBezTo>
                <a:cubicBezTo>
                  <a:pt x="230" y="45"/>
                  <a:pt x="230" y="45"/>
                  <a:pt x="230" y="45"/>
                </a:cubicBezTo>
                <a:cubicBezTo>
                  <a:pt x="230" y="54"/>
                  <a:pt x="230" y="54"/>
                  <a:pt x="230" y="54"/>
                </a:cubicBezTo>
                <a:cubicBezTo>
                  <a:pt x="226" y="63"/>
                  <a:pt x="226" y="63"/>
                  <a:pt x="226" y="63"/>
                </a:cubicBezTo>
                <a:cubicBezTo>
                  <a:pt x="223" y="71"/>
                  <a:pt x="223" y="71"/>
                  <a:pt x="223" y="71"/>
                </a:cubicBezTo>
                <a:cubicBezTo>
                  <a:pt x="223" y="79"/>
                  <a:pt x="223" y="79"/>
                  <a:pt x="223" y="79"/>
                </a:cubicBezTo>
                <a:cubicBezTo>
                  <a:pt x="226" y="88"/>
                  <a:pt x="226" y="88"/>
                  <a:pt x="226" y="88"/>
                </a:cubicBezTo>
                <a:cubicBezTo>
                  <a:pt x="220" y="94"/>
                  <a:pt x="220" y="94"/>
                  <a:pt x="220" y="94"/>
                </a:cubicBezTo>
                <a:cubicBezTo>
                  <a:pt x="214" y="94"/>
                  <a:pt x="214" y="94"/>
                  <a:pt x="214" y="94"/>
                </a:cubicBezTo>
                <a:cubicBezTo>
                  <a:pt x="207" y="94"/>
                  <a:pt x="207" y="94"/>
                  <a:pt x="207" y="94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184" y="117"/>
                  <a:pt x="184" y="117"/>
                  <a:pt x="184" y="117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75" y="113"/>
                  <a:pt x="177" y="116"/>
                  <a:pt x="170" y="110"/>
                </a:cubicBezTo>
                <a:cubicBezTo>
                  <a:pt x="163" y="103"/>
                  <a:pt x="157" y="103"/>
                  <a:pt x="157" y="103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33" y="104"/>
                  <a:pt x="133" y="104"/>
                  <a:pt x="133" y="104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93" y="109"/>
                  <a:pt x="93" y="109"/>
                  <a:pt x="93" y="109"/>
                </a:cubicBezTo>
                <a:cubicBezTo>
                  <a:pt x="85" y="109"/>
                  <a:pt x="85" y="109"/>
                  <a:pt x="85" y="109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63" y="84"/>
                  <a:pt x="63" y="84"/>
                  <a:pt x="63" y="84"/>
                </a:cubicBezTo>
                <a:cubicBezTo>
                  <a:pt x="55" y="76"/>
                  <a:pt x="55" y="76"/>
                  <a:pt x="55" y="76"/>
                </a:cubicBezTo>
                <a:cubicBezTo>
                  <a:pt x="37" y="64"/>
                  <a:pt x="37" y="64"/>
                  <a:pt x="37" y="64"/>
                </a:cubicBezTo>
                <a:cubicBezTo>
                  <a:pt x="32" y="69"/>
                  <a:pt x="32" y="69"/>
                  <a:pt x="32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14" y="71"/>
                  <a:pt x="14" y="71"/>
                  <a:pt x="14" y="71"/>
                </a:cubicBezTo>
                <a:cubicBezTo>
                  <a:pt x="9" y="78"/>
                  <a:pt x="9" y="78"/>
                  <a:pt x="9" y="78"/>
                </a:cubicBezTo>
                <a:cubicBezTo>
                  <a:pt x="3" y="78"/>
                  <a:pt x="3" y="78"/>
                  <a:pt x="3" y="78"/>
                </a:cubicBezTo>
                <a:cubicBezTo>
                  <a:pt x="0" y="78"/>
                  <a:pt x="0" y="78"/>
                  <a:pt x="0" y="78"/>
                </a:cubicBezTo>
                <a:cubicBezTo>
                  <a:pt x="5" y="83"/>
                  <a:pt x="5" y="83"/>
                  <a:pt x="5" y="83"/>
                </a:cubicBezTo>
                <a:cubicBezTo>
                  <a:pt x="9" y="87"/>
                  <a:pt x="9" y="87"/>
                  <a:pt x="9" y="87"/>
                </a:cubicBezTo>
                <a:cubicBezTo>
                  <a:pt x="12" y="92"/>
                  <a:pt x="12" y="92"/>
                  <a:pt x="12" y="92"/>
                </a:cubicBezTo>
                <a:cubicBezTo>
                  <a:pt x="15" y="95"/>
                  <a:pt x="15" y="95"/>
                  <a:pt x="15" y="95"/>
                </a:cubicBezTo>
                <a:cubicBezTo>
                  <a:pt x="19" y="98"/>
                  <a:pt x="19" y="98"/>
                  <a:pt x="19" y="98"/>
                </a:cubicBezTo>
                <a:cubicBezTo>
                  <a:pt x="27" y="104"/>
                  <a:pt x="27" y="104"/>
                  <a:pt x="27" y="104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54" y="119"/>
                  <a:pt x="54" y="119"/>
                  <a:pt x="54" y="119"/>
                </a:cubicBezTo>
                <a:cubicBezTo>
                  <a:pt x="62" y="122"/>
                  <a:pt x="62" y="122"/>
                  <a:pt x="62" y="122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87" y="130"/>
                  <a:pt x="87" y="130"/>
                  <a:pt x="87" y="130"/>
                </a:cubicBezTo>
                <a:cubicBezTo>
                  <a:pt x="91" y="133"/>
                  <a:pt x="91" y="133"/>
                  <a:pt x="91" y="133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3" y="143"/>
                  <a:pt x="103" y="143"/>
                  <a:pt x="103" y="143"/>
                </a:cubicBezTo>
                <a:cubicBezTo>
                  <a:pt x="108" y="148"/>
                  <a:pt x="108" y="148"/>
                  <a:pt x="108" y="148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6" y="157"/>
                  <a:pt x="116" y="157"/>
                  <a:pt x="116" y="157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6" y="164"/>
                  <a:pt x="126" y="164"/>
                  <a:pt x="126" y="164"/>
                </a:cubicBezTo>
                <a:cubicBezTo>
                  <a:pt x="130" y="169"/>
                  <a:pt x="130" y="169"/>
                  <a:pt x="130" y="169"/>
                </a:cubicBezTo>
                <a:cubicBezTo>
                  <a:pt x="124" y="174"/>
                  <a:pt x="124" y="174"/>
                  <a:pt x="124" y="174"/>
                </a:cubicBezTo>
                <a:cubicBezTo>
                  <a:pt x="121" y="178"/>
                  <a:pt x="121" y="178"/>
                  <a:pt x="121" y="178"/>
                </a:cubicBezTo>
                <a:cubicBezTo>
                  <a:pt x="123" y="184"/>
                  <a:pt x="123" y="184"/>
                  <a:pt x="123" y="184"/>
                </a:cubicBezTo>
                <a:cubicBezTo>
                  <a:pt x="124" y="190"/>
                  <a:pt x="124" y="190"/>
                  <a:pt x="124" y="190"/>
                </a:cubicBezTo>
                <a:cubicBezTo>
                  <a:pt x="124" y="196"/>
                  <a:pt x="124" y="196"/>
                  <a:pt x="124" y="196"/>
                </a:cubicBezTo>
                <a:cubicBezTo>
                  <a:pt x="124" y="200"/>
                  <a:pt x="124" y="200"/>
                  <a:pt x="124" y="200"/>
                </a:cubicBezTo>
                <a:cubicBezTo>
                  <a:pt x="128" y="205"/>
                  <a:pt x="128" y="205"/>
                  <a:pt x="128" y="205"/>
                </a:cubicBezTo>
                <a:cubicBezTo>
                  <a:pt x="134" y="209"/>
                  <a:pt x="134" y="209"/>
                  <a:pt x="134" y="209"/>
                </a:cubicBezTo>
                <a:cubicBezTo>
                  <a:pt x="134" y="212"/>
                  <a:pt x="134" y="212"/>
                  <a:pt x="134" y="212"/>
                </a:cubicBezTo>
                <a:cubicBezTo>
                  <a:pt x="132" y="216"/>
                  <a:pt x="132" y="216"/>
                  <a:pt x="132" y="216"/>
                </a:cubicBezTo>
                <a:cubicBezTo>
                  <a:pt x="129" y="219"/>
                  <a:pt x="129" y="219"/>
                  <a:pt x="129" y="219"/>
                </a:cubicBezTo>
                <a:cubicBezTo>
                  <a:pt x="127" y="223"/>
                  <a:pt x="127" y="223"/>
                  <a:pt x="127" y="223"/>
                </a:cubicBezTo>
                <a:cubicBezTo>
                  <a:pt x="127" y="229"/>
                  <a:pt x="127" y="229"/>
                  <a:pt x="127" y="229"/>
                </a:cubicBezTo>
                <a:cubicBezTo>
                  <a:pt x="131" y="233"/>
                  <a:pt x="131" y="233"/>
                  <a:pt x="131" y="233"/>
                </a:cubicBezTo>
                <a:cubicBezTo>
                  <a:pt x="136" y="237"/>
                  <a:pt x="136" y="237"/>
                  <a:pt x="136" y="237"/>
                </a:cubicBezTo>
                <a:cubicBezTo>
                  <a:pt x="141" y="242"/>
                  <a:pt x="141" y="242"/>
                  <a:pt x="141" y="242"/>
                </a:cubicBezTo>
                <a:cubicBezTo>
                  <a:pt x="144" y="246"/>
                  <a:pt x="144" y="246"/>
                  <a:pt x="144" y="246"/>
                </a:cubicBezTo>
                <a:cubicBezTo>
                  <a:pt x="144" y="256"/>
                  <a:pt x="144" y="256"/>
                  <a:pt x="144" y="256"/>
                </a:cubicBezTo>
                <a:cubicBezTo>
                  <a:pt x="142" y="266"/>
                  <a:pt x="142" y="266"/>
                  <a:pt x="142" y="266"/>
                </a:cubicBezTo>
                <a:cubicBezTo>
                  <a:pt x="137" y="271"/>
                  <a:pt x="137" y="271"/>
                  <a:pt x="137" y="271"/>
                </a:cubicBezTo>
                <a:cubicBezTo>
                  <a:pt x="133" y="276"/>
                  <a:pt x="133" y="276"/>
                  <a:pt x="133" y="276"/>
                </a:cubicBezTo>
                <a:cubicBezTo>
                  <a:pt x="131" y="282"/>
                  <a:pt x="131" y="282"/>
                  <a:pt x="131" y="282"/>
                </a:cubicBezTo>
                <a:cubicBezTo>
                  <a:pt x="131" y="287"/>
                  <a:pt x="131" y="287"/>
                  <a:pt x="131" y="287"/>
                </a:cubicBezTo>
                <a:cubicBezTo>
                  <a:pt x="131" y="292"/>
                  <a:pt x="131" y="292"/>
                  <a:pt x="131" y="292"/>
                </a:cubicBezTo>
                <a:cubicBezTo>
                  <a:pt x="136" y="296"/>
                  <a:pt x="136" y="296"/>
                  <a:pt x="136" y="296"/>
                </a:cubicBezTo>
                <a:cubicBezTo>
                  <a:pt x="139" y="299"/>
                  <a:pt x="139" y="299"/>
                  <a:pt x="139" y="299"/>
                </a:cubicBezTo>
                <a:cubicBezTo>
                  <a:pt x="143" y="303"/>
                  <a:pt x="143" y="303"/>
                  <a:pt x="143" y="303"/>
                </a:cubicBezTo>
                <a:cubicBezTo>
                  <a:pt x="147" y="309"/>
                  <a:pt x="147" y="309"/>
                  <a:pt x="147" y="309"/>
                </a:cubicBezTo>
                <a:cubicBezTo>
                  <a:pt x="147" y="315"/>
                  <a:pt x="147" y="315"/>
                  <a:pt x="147" y="315"/>
                </a:cubicBezTo>
                <a:cubicBezTo>
                  <a:pt x="148" y="321"/>
                  <a:pt x="148" y="321"/>
                  <a:pt x="148" y="321"/>
                </a:cubicBezTo>
                <a:cubicBezTo>
                  <a:pt x="148" y="324"/>
                  <a:pt x="148" y="324"/>
                  <a:pt x="148" y="324"/>
                </a:cubicBezTo>
                <a:cubicBezTo>
                  <a:pt x="153" y="325"/>
                  <a:pt x="153" y="325"/>
                  <a:pt x="153" y="325"/>
                </a:cubicBezTo>
                <a:cubicBezTo>
                  <a:pt x="158" y="327"/>
                  <a:pt x="158" y="327"/>
                  <a:pt x="158" y="327"/>
                </a:cubicBezTo>
                <a:cubicBezTo>
                  <a:pt x="162" y="327"/>
                  <a:pt x="162" y="327"/>
                  <a:pt x="162" y="327"/>
                </a:cubicBezTo>
                <a:cubicBezTo>
                  <a:pt x="166" y="327"/>
                  <a:pt x="166" y="327"/>
                  <a:pt x="166" y="327"/>
                </a:cubicBezTo>
                <a:cubicBezTo>
                  <a:pt x="168" y="329"/>
                  <a:pt x="168" y="329"/>
                  <a:pt x="168" y="329"/>
                </a:cubicBezTo>
                <a:cubicBezTo>
                  <a:pt x="170" y="331"/>
                  <a:pt x="170" y="331"/>
                  <a:pt x="170" y="331"/>
                </a:cubicBezTo>
                <a:cubicBezTo>
                  <a:pt x="173" y="333"/>
                  <a:pt x="173" y="333"/>
                  <a:pt x="173" y="333"/>
                </a:cubicBezTo>
                <a:cubicBezTo>
                  <a:pt x="178" y="333"/>
                  <a:pt x="178" y="333"/>
                  <a:pt x="178" y="333"/>
                </a:cubicBezTo>
                <a:cubicBezTo>
                  <a:pt x="182" y="337"/>
                  <a:pt x="182" y="337"/>
                  <a:pt x="182" y="337"/>
                </a:cubicBezTo>
                <a:cubicBezTo>
                  <a:pt x="186" y="336"/>
                  <a:pt x="186" y="336"/>
                  <a:pt x="186" y="336"/>
                </a:cubicBezTo>
                <a:cubicBezTo>
                  <a:pt x="191" y="341"/>
                  <a:pt x="191" y="341"/>
                  <a:pt x="191" y="341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01" y="347"/>
                  <a:pt x="201" y="347"/>
                  <a:pt x="201" y="347"/>
                </a:cubicBezTo>
                <a:cubicBezTo>
                  <a:pt x="201" y="350"/>
                  <a:pt x="201" y="350"/>
                  <a:pt x="201" y="350"/>
                </a:cubicBezTo>
                <a:cubicBezTo>
                  <a:pt x="201" y="354"/>
                  <a:pt x="201" y="354"/>
                  <a:pt x="201" y="354"/>
                </a:cubicBezTo>
                <a:cubicBezTo>
                  <a:pt x="202" y="359"/>
                  <a:pt x="202" y="359"/>
                  <a:pt x="202" y="359"/>
                </a:cubicBezTo>
                <a:cubicBezTo>
                  <a:pt x="201" y="364"/>
                  <a:pt x="201" y="364"/>
                  <a:pt x="201" y="364"/>
                </a:cubicBezTo>
                <a:cubicBezTo>
                  <a:pt x="200" y="368"/>
                  <a:pt x="200" y="368"/>
                  <a:pt x="200" y="368"/>
                </a:cubicBezTo>
                <a:cubicBezTo>
                  <a:pt x="201" y="372"/>
                  <a:pt x="201" y="372"/>
                  <a:pt x="201" y="372"/>
                </a:cubicBezTo>
                <a:cubicBezTo>
                  <a:pt x="202" y="376"/>
                  <a:pt x="202" y="376"/>
                  <a:pt x="202" y="376"/>
                </a:cubicBezTo>
                <a:cubicBezTo>
                  <a:pt x="202" y="376"/>
                  <a:pt x="201" y="379"/>
                  <a:pt x="204" y="379"/>
                </a:cubicBezTo>
                <a:cubicBezTo>
                  <a:pt x="207" y="379"/>
                  <a:pt x="207" y="382"/>
                  <a:pt x="207" y="382"/>
                </a:cubicBezTo>
                <a:cubicBezTo>
                  <a:pt x="207" y="385"/>
                  <a:pt x="207" y="385"/>
                  <a:pt x="207" y="385"/>
                </a:cubicBezTo>
                <a:cubicBezTo>
                  <a:pt x="204" y="389"/>
                  <a:pt x="204" y="389"/>
                  <a:pt x="204" y="389"/>
                </a:cubicBezTo>
                <a:cubicBezTo>
                  <a:pt x="203" y="393"/>
                  <a:pt x="203" y="393"/>
                  <a:pt x="203" y="393"/>
                </a:cubicBezTo>
                <a:cubicBezTo>
                  <a:pt x="197" y="393"/>
                  <a:pt x="197" y="393"/>
                  <a:pt x="197" y="393"/>
                </a:cubicBezTo>
                <a:cubicBezTo>
                  <a:pt x="190" y="393"/>
                  <a:pt x="190" y="393"/>
                  <a:pt x="190" y="393"/>
                </a:cubicBezTo>
                <a:cubicBezTo>
                  <a:pt x="186" y="393"/>
                  <a:pt x="186" y="393"/>
                  <a:pt x="186" y="393"/>
                </a:cubicBezTo>
                <a:cubicBezTo>
                  <a:pt x="182" y="393"/>
                  <a:pt x="182" y="393"/>
                  <a:pt x="182" y="393"/>
                </a:cubicBezTo>
                <a:cubicBezTo>
                  <a:pt x="179" y="396"/>
                  <a:pt x="179" y="396"/>
                  <a:pt x="179" y="396"/>
                </a:cubicBezTo>
                <a:cubicBezTo>
                  <a:pt x="175" y="398"/>
                  <a:pt x="175" y="398"/>
                  <a:pt x="175" y="398"/>
                </a:cubicBezTo>
                <a:cubicBezTo>
                  <a:pt x="166" y="409"/>
                  <a:pt x="166" y="409"/>
                  <a:pt x="166" y="409"/>
                </a:cubicBezTo>
                <a:cubicBezTo>
                  <a:pt x="166" y="409"/>
                  <a:pt x="163" y="409"/>
                  <a:pt x="163" y="412"/>
                </a:cubicBezTo>
                <a:cubicBezTo>
                  <a:pt x="163" y="415"/>
                  <a:pt x="160" y="416"/>
                  <a:pt x="160" y="416"/>
                </a:cubicBezTo>
                <a:cubicBezTo>
                  <a:pt x="156" y="419"/>
                  <a:pt x="156" y="419"/>
                  <a:pt x="156" y="419"/>
                </a:cubicBezTo>
                <a:cubicBezTo>
                  <a:pt x="153" y="422"/>
                  <a:pt x="153" y="422"/>
                  <a:pt x="153" y="422"/>
                </a:cubicBezTo>
                <a:cubicBezTo>
                  <a:pt x="151" y="426"/>
                  <a:pt x="151" y="426"/>
                  <a:pt x="151" y="426"/>
                </a:cubicBezTo>
                <a:cubicBezTo>
                  <a:pt x="146" y="431"/>
                  <a:pt x="146" y="431"/>
                  <a:pt x="146" y="431"/>
                </a:cubicBezTo>
                <a:cubicBezTo>
                  <a:pt x="144" y="433"/>
                  <a:pt x="144" y="433"/>
                  <a:pt x="144" y="433"/>
                </a:cubicBezTo>
                <a:cubicBezTo>
                  <a:pt x="139" y="436"/>
                  <a:pt x="139" y="436"/>
                  <a:pt x="139" y="436"/>
                </a:cubicBezTo>
                <a:cubicBezTo>
                  <a:pt x="135" y="441"/>
                  <a:pt x="135" y="441"/>
                  <a:pt x="135" y="441"/>
                </a:cubicBezTo>
                <a:cubicBezTo>
                  <a:pt x="132" y="445"/>
                  <a:pt x="132" y="445"/>
                  <a:pt x="132" y="445"/>
                </a:cubicBezTo>
                <a:cubicBezTo>
                  <a:pt x="127" y="450"/>
                  <a:pt x="127" y="450"/>
                  <a:pt x="127" y="450"/>
                </a:cubicBezTo>
                <a:cubicBezTo>
                  <a:pt x="121" y="452"/>
                  <a:pt x="121" y="452"/>
                  <a:pt x="121" y="452"/>
                </a:cubicBezTo>
                <a:cubicBezTo>
                  <a:pt x="119" y="454"/>
                  <a:pt x="119" y="454"/>
                  <a:pt x="119" y="454"/>
                </a:cubicBezTo>
                <a:cubicBezTo>
                  <a:pt x="118" y="458"/>
                  <a:pt x="118" y="458"/>
                  <a:pt x="118" y="458"/>
                </a:cubicBezTo>
                <a:cubicBezTo>
                  <a:pt x="115" y="462"/>
                  <a:pt x="115" y="462"/>
                  <a:pt x="115" y="462"/>
                </a:cubicBezTo>
                <a:cubicBezTo>
                  <a:pt x="115" y="462"/>
                  <a:pt x="116" y="458"/>
                  <a:pt x="110" y="461"/>
                </a:cubicBezTo>
                <a:cubicBezTo>
                  <a:pt x="103" y="464"/>
                  <a:pt x="103" y="464"/>
                  <a:pt x="103" y="464"/>
                </a:cubicBezTo>
                <a:cubicBezTo>
                  <a:pt x="103" y="464"/>
                  <a:pt x="105" y="459"/>
                  <a:pt x="101" y="468"/>
                </a:cubicBezTo>
                <a:cubicBezTo>
                  <a:pt x="97" y="477"/>
                  <a:pt x="98" y="475"/>
                  <a:pt x="97" y="477"/>
                </a:cubicBezTo>
                <a:cubicBezTo>
                  <a:pt x="95" y="479"/>
                  <a:pt x="86" y="480"/>
                  <a:pt x="86" y="480"/>
                </a:cubicBezTo>
                <a:cubicBezTo>
                  <a:pt x="82" y="478"/>
                  <a:pt x="82" y="478"/>
                  <a:pt x="82" y="478"/>
                </a:cubicBezTo>
                <a:cubicBezTo>
                  <a:pt x="80" y="481"/>
                  <a:pt x="80" y="481"/>
                  <a:pt x="80" y="481"/>
                </a:cubicBezTo>
                <a:cubicBezTo>
                  <a:pt x="78" y="483"/>
                  <a:pt x="78" y="483"/>
                  <a:pt x="78" y="483"/>
                </a:cubicBezTo>
                <a:cubicBezTo>
                  <a:pt x="74" y="487"/>
                  <a:pt x="74" y="487"/>
                  <a:pt x="74" y="487"/>
                </a:cubicBezTo>
                <a:cubicBezTo>
                  <a:pt x="74" y="490"/>
                  <a:pt x="74" y="490"/>
                  <a:pt x="74" y="490"/>
                </a:cubicBezTo>
                <a:cubicBezTo>
                  <a:pt x="74" y="496"/>
                  <a:pt x="74" y="496"/>
                  <a:pt x="74" y="496"/>
                </a:cubicBezTo>
                <a:cubicBezTo>
                  <a:pt x="74" y="502"/>
                  <a:pt x="74" y="502"/>
                  <a:pt x="74" y="502"/>
                </a:cubicBezTo>
                <a:cubicBezTo>
                  <a:pt x="72" y="504"/>
                  <a:pt x="72" y="504"/>
                  <a:pt x="72" y="504"/>
                </a:cubicBezTo>
                <a:cubicBezTo>
                  <a:pt x="66" y="507"/>
                  <a:pt x="66" y="507"/>
                  <a:pt x="66" y="507"/>
                </a:cubicBezTo>
                <a:cubicBezTo>
                  <a:pt x="62" y="507"/>
                  <a:pt x="62" y="507"/>
                  <a:pt x="62" y="507"/>
                </a:cubicBezTo>
                <a:cubicBezTo>
                  <a:pt x="58" y="507"/>
                  <a:pt x="58" y="507"/>
                  <a:pt x="58" y="507"/>
                </a:cubicBezTo>
                <a:cubicBezTo>
                  <a:pt x="54" y="507"/>
                  <a:pt x="54" y="507"/>
                  <a:pt x="54" y="507"/>
                </a:cubicBezTo>
                <a:cubicBezTo>
                  <a:pt x="51" y="507"/>
                  <a:pt x="51" y="507"/>
                  <a:pt x="51" y="507"/>
                </a:cubicBezTo>
                <a:cubicBezTo>
                  <a:pt x="47" y="507"/>
                  <a:pt x="47" y="507"/>
                  <a:pt x="47" y="507"/>
                </a:cubicBezTo>
                <a:cubicBezTo>
                  <a:pt x="43" y="507"/>
                  <a:pt x="43" y="507"/>
                  <a:pt x="43" y="507"/>
                </a:cubicBezTo>
                <a:cubicBezTo>
                  <a:pt x="43" y="507"/>
                  <a:pt x="40" y="504"/>
                  <a:pt x="40" y="507"/>
                </a:cubicBezTo>
                <a:cubicBezTo>
                  <a:pt x="40" y="509"/>
                  <a:pt x="37" y="513"/>
                  <a:pt x="37" y="513"/>
                </a:cubicBezTo>
                <a:cubicBezTo>
                  <a:pt x="37" y="516"/>
                  <a:pt x="37" y="516"/>
                  <a:pt x="37" y="516"/>
                </a:cubicBezTo>
                <a:cubicBezTo>
                  <a:pt x="37" y="519"/>
                  <a:pt x="37" y="519"/>
                  <a:pt x="37" y="519"/>
                </a:cubicBezTo>
                <a:cubicBezTo>
                  <a:pt x="35" y="527"/>
                  <a:pt x="35" y="527"/>
                  <a:pt x="35" y="527"/>
                </a:cubicBezTo>
                <a:cubicBezTo>
                  <a:pt x="28" y="530"/>
                  <a:pt x="28" y="530"/>
                  <a:pt x="28" y="530"/>
                </a:cubicBezTo>
                <a:cubicBezTo>
                  <a:pt x="26" y="534"/>
                  <a:pt x="26" y="534"/>
                  <a:pt x="26" y="534"/>
                </a:cubicBezTo>
                <a:cubicBezTo>
                  <a:pt x="23" y="539"/>
                  <a:pt x="23" y="539"/>
                  <a:pt x="23" y="539"/>
                </a:cubicBezTo>
                <a:cubicBezTo>
                  <a:pt x="23" y="543"/>
                  <a:pt x="23" y="543"/>
                  <a:pt x="23" y="543"/>
                </a:cubicBezTo>
                <a:cubicBezTo>
                  <a:pt x="23" y="548"/>
                  <a:pt x="23" y="548"/>
                  <a:pt x="23" y="548"/>
                </a:cubicBezTo>
                <a:cubicBezTo>
                  <a:pt x="23" y="552"/>
                  <a:pt x="23" y="552"/>
                  <a:pt x="23" y="552"/>
                </a:cubicBezTo>
                <a:cubicBezTo>
                  <a:pt x="23" y="558"/>
                  <a:pt x="23" y="558"/>
                  <a:pt x="23" y="558"/>
                </a:cubicBezTo>
                <a:cubicBezTo>
                  <a:pt x="23" y="562"/>
                  <a:pt x="23" y="562"/>
                  <a:pt x="23" y="562"/>
                </a:cubicBezTo>
                <a:cubicBezTo>
                  <a:pt x="23" y="566"/>
                  <a:pt x="23" y="566"/>
                  <a:pt x="23" y="566"/>
                </a:cubicBezTo>
                <a:cubicBezTo>
                  <a:pt x="28" y="569"/>
                  <a:pt x="28" y="569"/>
                  <a:pt x="28" y="569"/>
                </a:cubicBezTo>
                <a:cubicBezTo>
                  <a:pt x="28" y="573"/>
                  <a:pt x="28" y="573"/>
                  <a:pt x="28" y="573"/>
                </a:cubicBezTo>
                <a:cubicBezTo>
                  <a:pt x="29" y="576"/>
                  <a:pt x="29" y="576"/>
                  <a:pt x="29" y="576"/>
                </a:cubicBezTo>
                <a:cubicBezTo>
                  <a:pt x="29" y="587"/>
                  <a:pt x="29" y="587"/>
                  <a:pt x="29" y="587"/>
                </a:cubicBezTo>
                <a:cubicBezTo>
                  <a:pt x="29" y="592"/>
                  <a:pt x="29" y="592"/>
                  <a:pt x="29" y="592"/>
                </a:cubicBezTo>
                <a:cubicBezTo>
                  <a:pt x="29" y="599"/>
                  <a:pt x="29" y="599"/>
                  <a:pt x="29" y="599"/>
                </a:cubicBezTo>
                <a:cubicBezTo>
                  <a:pt x="35" y="603"/>
                  <a:pt x="35" y="603"/>
                  <a:pt x="35" y="603"/>
                </a:cubicBezTo>
                <a:cubicBezTo>
                  <a:pt x="38" y="609"/>
                  <a:pt x="38" y="609"/>
                  <a:pt x="38" y="609"/>
                </a:cubicBezTo>
                <a:cubicBezTo>
                  <a:pt x="39" y="613"/>
                  <a:pt x="39" y="613"/>
                  <a:pt x="39" y="613"/>
                </a:cubicBezTo>
                <a:cubicBezTo>
                  <a:pt x="39" y="618"/>
                  <a:pt x="39" y="618"/>
                  <a:pt x="39" y="618"/>
                </a:cubicBezTo>
                <a:cubicBezTo>
                  <a:pt x="40" y="622"/>
                  <a:pt x="40" y="622"/>
                  <a:pt x="40" y="622"/>
                </a:cubicBezTo>
                <a:cubicBezTo>
                  <a:pt x="39" y="624"/>
                  <a:pt x="39" y="624"/>
                  <a:pt x="39" y="624"/>
                </a:cubicBezTo>
                <a:cubicBezTo>
                  <a:pt x="39" y="624"/>
                  <a:pt x="37" y="622"/>
                  <a:pt x="37" y="625"/>
                </a:cubicBezTo>
                <a:cubicBezTo>
                  <a:pt x="37" y="628"/>
                  <a:pt x="39" y="636"/>
                  <a:pt x="39" y="636"/>
                </a:cubicBezTo>
                <a:cubicBezTo>
                  <a:pt x="36" y="638"/>
                  <a:pt x="36" y="638"/>
                  <a:pt x="36" y="638"/>
                </a:cubicBezTo>
                <a:cubicBezTo>
                  <a:pt x="37" y="644"/>
                  <a:pt x="37" y="644"/>
                  <a:pt x="37" y="644"/>
                </a:cubicBezTo>
                <a:cubicBezTo>
                  <a:pt x="37" y="648"/>
                  <a:pt x="37" y="648"/>
                  <a:pt x="37" y="648"/>
                </a:cubicBezTo>
                <a:cubicBezTo>
                  <a:pt x="37" y="648"/>
                  <a:pt x="35" y="651"/>
                  <a:pt x="33" y="652"/>
                </a:cubicBezTo>
                <a:cubicBezTo>
                  <a:pt x="32" y="653"/>
                  <a:pt x="32" y="656"/>
                  <a:pt x="32" y="656"/>
                </a:cubicBezTo>
                <a:cubicBezTo>
                  <a:pt x="32" y="663"/>
                  <a:pt x="32" y="663"/>
                  <a:pt x="32" y="663"/>
                </a:cubicBezTo>
                <a:cubicBezTo>
                  <a:pt x="31" y="667"/>
                  <a:pt x="31" y="667"/>
                  <a:pt x="31" y="667"/>
                </a:cubicBezTo>
                <a:cubicBezTo>
                  <a:pt x="30" y="673"/>
                  <a:pt x="30" y="673"/>
                  <a:pt x="30" y="673"/>
                </a:cubicBezTo>
                <a:cubicBezTo>
                  <a:pt x="32" y="681"/>
                  <a:pt x="32" y="681"/>
                  <a:pt x="32" y="681"/>
                </a:cubicBezTo>
                <a:cubicBezTo>
                  <a:pt x="35" y="684"/>
                  <a:pt x="35" y="684"/>
                  <a:pt x="35" y="684"/>
                </a:cubicBezTo>
                <a:cubicBezTo>
                  <a:pt x="46" y="689"/>
                  <a:pt x="46" y="689"/>
                  <a:pt x="46" y="689"/>
                </a:cubicBezTo>
                <a:cubicBezTo>
                  <a:pt x="48" y="691"/>
                  <a:pt x="48" y="691"/>
                  <a:pt x="48" y="691"/>
                </a:cubicBezTo>
                <a:cubicBezTo>
                  <a:pt x="51" y="694"/>
                  <a:pt x="51" y="694"/>
                  <a:pt x="51" y="694"/>
                </a:cubicBezTo>
                <a:cubicBezTo>
                  <a:pt x="55" y="694"/>
                  <a:pt x="55" y="694"/>
                  <a:pt x="55" y="694"/>
                </a:cubicBezTo>
                <a:cubicBezTo>
                  <a:pt x="62" y="694"/>
                  <a:pt x="62" y="694"/>
                  <a:pt x="62" y="694"/>
                </a:cubicBezTo>
                <a:cubicBezTo>
                  <a:pt x="65" y="697"/>
                  <a:pt x="65" y="697"/>
                  <a:pt x="65" y="697"/>
                </a:cubicBezTo>
                <a:cubicBezTo>
                  <a:pt x="72" y="700"/>
                  <a:pt x="72" y="700"/>
                  <a:pt x="72" y="700"/>
                </a:cubicBezTo>
                <a:cubicBezTo>
                  <a:pt x="76" y="700"/>
                  <a:pt x="76" y="700"/>
                  <a:pt x="76" y="700"/>
                </a:cubicBezTo>
                <a:cubicBezTo>
                  <a:pt x="80" y="701"/>
                  <a:pt x="80" y="701"/>
                  <a:pt x="80" y="701"/>
                </a:cubicBezTo>
                <a:cubicBezTo>
                  <a:pt x="80" y="701"/>
                  <a:pt x="83" y="702"/>
                  <a:pt x="83" y="704"/>
                </a:cubicBezTo>
                <a:cubicBezTo>
                  <a:pt x="83" y="706"/>
                  <a:pt x="80" y="712"/>
                  <a:pt x="80" y="712"/>
                </a:cubicBezTo>
                <a:cubicBezTo>
                  <a:pt x="86" y="712"/>
                  <a:pt x="86" y="712"/>
                  <a:pt x="86" y="712"/>
                </a:cubicBezTo>
                <a:cubicBezTo>
                  <a:pt x="97" y="711"/>
                  <a:pt x="97" y="711"/>
                  <a:pt x="97" y="711"/>
                </a:cubicBezTo>
                <a:cubicBezTo>
                  <a:pt x="97" y="712"/>
                  <a:pt x="97" y="712"/>
                  <a:pt x="97" y="712"/>
                </a:cubicBezTo>
                <a:cubicBezTo>
                  <a:pt x="99" y="714"/>
                  <a:pt x="99" y="714"/>
                  <a:pt x="99" y="714"/>
                </a:cubicBezTo>
                <a:cubicBezTo>
                  <a:pt x="100" y="717"/>
                  <a:pt x="100" y="717"/>
                  <a:pt x="100" y="717"/>
                </a:cubicBezTo>
                <a:cubicBezTo>
                  <a:pt x="104" y="721"/>
                  <a:pt x="104" y="721"/>
                  <a:pt x="104" y="721"/>
                </a:cubicBezTo>
                <a:cubicBezTo>
                  <a:pt x="106" y="724"/>
                  <a:pt x="106" y="724"/>
                  <a:pt x="106" y="724"/>
                </a:cubicBezTo>
                <a:cubicBezTo>
                  <a:pt x="110" y="727"/>
                  <a:pt x="110" y="727"/>
                  <a:pt x="110" y="727"/>
                </a:cubicBezTo>
                <a:cubicBezTo>
                  <a:pt x="117" y="727"/>
                  <a:pt x="117" y="727"/>
                  <a:pt x="117" y="727"/>
                </a:cubicBezTo>
                <a:cubicBezTo>
                  <a:pt x="132" y="726"/>
                  <a:pt x="132" y="726"/>
                  <a:pt x="132" y="726"/>
                </a:cubicBezTo>
                <a:cubicBezTo>
                  <a:pt x="140" y="724"/>
                  <a:pt x="140" y="724"/>
                  <a:pt x="140" y="724"/>
                </a:cubicBezTo>
                <a:cubicBezTo>
                  <a:pt x="146" y="723"/>
                  <a:pt x="146" y="723"/>
                  <a:pt x="146" y="723"/>
                </a:cubicBezTo>
                <a:cubicBezTo>
                  <a:pt x="158" y="723"/>
                  <a:pt x="158" y="723"/>
                  <a:pt x="158" y="723"/>
                </a:cubicBezTo>
                <a:cubicBezTo>
                  <a:pt x="162" y="724"/>
                  <a:pt x="162" y="724"/>
                  <a:pt x="162" y="724"/>
                </a:cubicBezTo>
                <a:cubicBezTo>
                  <a:pt x="171" y="724"/>
                  <a:pt x="171" y="724"/>
                  <a:pt x="171" y="724"/>
                </a:cubicBezTo>
                <a:cubicBezTo>
                  <a:pt x="171" y="724"/>
                  <a:pt x="171" y="722"/>
                  <a:pt x="171" y="720"/>
                </a:cubicBezTo>
                <a:cubicBezTo>
                  <a:pt x="171" y="719"/>
                  <a:pt x="181" y="713"/>
                  <a:pt x="181" y="713"/>
                </a:cubicBezTo>
                <a:cubicBezTo>
                  <a:pt x="191" y="714"/>
                  <a:pt x="191" y="714"/>
                  <a:pt x="191" y="714"/>
                </a:cubicBezTo>
                <a:cubicBezTo>
                  <a:pt x="195" y="714"/>
                  <a:pt x="195" y="714"/>
                  <a:pt x="195" y="714"/>
                </a:cubicBezTo>
                <a:cubicBezTo>
                  <a:pt x="195" y="714"/>
                  <a:pt x="200" y="713"/>
                  <a:pt x="201" y="712"/>
                </a:cubicBezTo>
                <a:cubicBezTo>
                  <a:pt x="202" y="711"/>
                  <a:pt x="205" y="710"/>
                  <a:pt x="205" y="710"/>
                </a:cubicBezTo>
                <a:cubicBezTo>
                  <a:pt x="205" y="710"/>
                  <a:pt x="206" y="709"/>
                  <a:pt x="208" y="707"/>
                </a:cubicBezTo>
                <a:cubicBezTo>
                  <a:pt x="210" y="705"/>
                  <a:pt x="213" y="704"/>
                  <a:pt x="213" y="704"/>
                </a:cubicBezTo>
                <a:cubicBezTo>
                  <a:pt x="221" y="703"/>
                  <a:pt x="221" y="703"/>
                  <a:pt x="221" y="703"/>
                </a:cubicBezTo>
                <a:cubicBezTo>
                  <a:pt x="224" y="705"/>
                  <a:pt x="224" y="705"/>
                  <a:pt x="224" y="705"/>
                </a:cubicBezTo>
                <a:cubicBezTo>
                  <a:pt x="235" y="703"/>
                  <a:pt x="235" y="703"/>
                  <a:pt x="235" y="703"/>
                </a:cubicBezTo>
                <a:cubicBezTo>
                  <a:pt x="236" y="702"/>
                  <a:pt x="236" y="702"/>
                  <a:pt x="236" y="702"/>
                </a:cubicBezTo>
                <a:cubicBezTo>
                  <a:pt x="241" y="702"/>
                  <a:pt x="241" y="702"/>
                  <a:pt x="241" y="702"/>
                </a:cubicBezTo>
                <a:cubicBezTo>
                  <a:pt x="251" y="697"/>
                  <a:pt x="251" y="697"/>
                  <a:pt x="251" y="697"/>
                </a:cubicBezTo>
                <a:cubicBezTo>
                  <a:pt x="256" y="694"/>
                  <a:pt x="256" y="694"/>
                  <a:pt x="256" y="694"/>
                </a:cubicBezTo>
                <a:cubicBezTo>
                  <a:pt x="262" y="696"/>
                  <a:pt x="262" y="696"/>
                  <a:pt x="262" y="696"/>
                </a:cubicBezTo>
                <a:cubicBezTo>
                  <a:pt x="269" y="696"/>
                  <a:pt x="269" y="696"/>
                  <a:pt x="269" y="696"/>
                </a:cubicBezTo>
                <a:cubicBezTo>
                  <a:pt x="278" y="694"/>
                  <a:pt x="278" y="694"/>
                  <a:pt x="278" y="694"/>
                </a:cubicBezTo>
                <a:cubicBezTo>
                  <a:pt x="282" y="694"/>
                  <a:pt x="282" y="694"/>
                  <a:pt x="282" y="694"/>
                </a:cubicBezTo>
                <a:cubicBezTo>
                  <a:pt x="287" y="693"/>
                  <a:pt x="287" y="693"/>
                  <a:pt x="287" y="693"/>
                </a:cubicBezTo>
                <a:cubicBezTo>
                  <a:pt x="294" y="693"/>
                  <a:pt x="294" y="693"/>
                  <a:pt x="294" y="693"/>
                </a:cubicBezTo>
                <a:cubicBezTo>
                  <a:pt x="298" y="693"/>
                  <a:pt x="298" y="693"/>
                  <a:pt x="298" y="693"/>
                </a:cubicBezTo>
                <a:cubicBezTo>
                  <a:pt x="302" y="694"/>
                  <a:pt x="302" y="694"/>
                  <a:pt x="302" y="694"/>
                </a:cubicBezTo>
                <a:cubicBezTo>
                  <a:pt x="311" y="694"/>
                  <a:pt x="311" y="694"/>
                  <a:pt x="311" y="694"/>
                </a:cubicBezTo>
                <a:cubicBezTo>
                  <a:pt x="316" y="694"/>
                  <a:pt x="316" y="694"/>
                  <a:pt x="316" y="694"/>
                </a:cubicBezTo>
                <a:cubicBezTo>
                  <a:pt x="337" y="670"/>
                  <a:pt x="337" y="670"/>
                  <a:pt x="337" y="670"/>
                </a:cubicBezTo>
                <a:cubicBezTo>
                  <a:pt x="365" y="649"/>
                  <a:pt x="365" y="649"/>
                  <a:pt x="365" y="649"/>
                </a:cubicBezTo>
                <a:cubicBezTo>
                  <a:pt x="389" y="629"/>
                  <a:pt x="389" y="629"/>
                  <a:pt x="389" y="629"/>
                </a:cubicBezTo>
                <a:cubicBezTo>
                  <a:pt x="410" y="613"/>
                  <a:pt x="410" y="613"/>
                  <a:pt x="410" y="613"/>
                </a:cubicBezTo>
                <a:cubicBezTo>
                  <a:pt x="437" y="582"/>
                  <a:pt x="437" y="582"/>
                  <a:pt x="437" y="582"/>
                </a:cubicBezTo>
                <a:cubicBezTo>
                  <a:pt x="455" y="565"/>
                  <a:pt x="455" y="565"/>
                  <a:pt x="455" y="565"/>
                </a:cubicBezTo>
                <a:cubicBezTo>
                  <a:pt x="467" y="552"/>
                  <a:pt x="467" y="552"/>
                  <a:pt x="467" y="552"/>
                </a:cubicBezTo>
                <a:cubicBezTo>
                  <a:pt x="474" y="537"/>
                  <a:pt x="474" y="537"/>
                  <a:pt x="474" y="537"/>
                </a:cubicBezTo>
                <a:cubicBezTo>
                  <a:pt x="476" y="531"/>
                  <a:pt x="476" y="531"/>
                  <a:pt x="476" y="531"/>
                </a:cubicBezTo>
                <a:cubicBezTo>
                  <a:pt x="476" y="531"/>
                  <a:pt x="477" y="527"/>
                  <a:pt x="476" y="525"/>
                </a:cubicBezTo>
                <a:cubicBezTo>
                  <a:pt x="474" y="524"/>
                  <a:pt x="473" y="521"/>
                  <a:pt x="473" y="521"/>
                </a:cubicBezTo>
                <a:cubicBezTo>
                  <a:pt x="464" y="514"/>
                  <a:pt x="464" y="514"/>
                  <a:pt x="464" y="514"/>
                </a:cubicBezTo>
                <a:cubicBezTo>
                  <a:pt x="446" y="496"/>
                  <a:pt x="446" y="496"/>
                  <a:pt x="446" y="496"/>
                </a:cubicBezTo>
                <a:cubicBezTo>
                  <a:pt x="415" y="478"/>
                  <a:pt x="415" y="478"/>
                  <a:pt x="415" y="478"/>
                </a:cubicBezTo>
                <a:cubicBezTo>
                  <a:pt x="409" y="473"/>
                  <a:pt x="409" y="473"/>
                  <a:pt x="409" y="473"/>
                </a:cubicBezTo>
                <a:cubicBezTo>
                  <a:pt x="419" y="467"/>
                  <a:pt x="419" y="467"/>
                  <a:pt x="419" y="467"/>
                </a:cubicBezTo>
                <a:cubicBezTo>
                  <a:pt x="424" y="463"/>
                  <a:pt x="424" y="463"/>
                  <a:pt x="424" y="463"/>
                </a:cubicBezTo>
                <a:cubicBezTo>
                  <a:pt x="429" y="455"/>
                  <a:pt x="429" y="455"/>
                  <a:pt x="429" y="455"/>
                </a:cubicBezTo>
                <a:cubicBezTo>
                  <a:pt x="433" y="448"/>
                  <a:pt x="433" y="448"/>
                  <a:pt x="433" y="448"/>
                </a:cubicBezTo>
                <a:cubicBezTo>
                  <a:pt x="433" y="442"/>
                  <a:pt x="433" y="442"/>
                  <a:pt x="433" y="442"/>
                </a:cubicBezTo>
                <a:cubicBezTo>
                  <a:pt x="433" y="442"/>
                  <a:pt x="429" y="436"/>
                  <a:pt x="428" y="435"/>
                </a:cubicBezTo>
                <a:cubicBezTo>
                  <a:pt x="427" y="434"/>
                  <a:pt x="422" y="431"/>
                  <a:pt x="422" y="431"/>
                </a:cubicBezTo>
                <a:cubicBezTo>
                  <a:pt x="417" y="428"/>
                  <a:pt x="417" y="428"/>
                  <a:pt x="417" y="428"/>
                </a:cubicBezTo>
                <a:cubicBezTo>
                  <a:pt x="410" y="422"/>
                  <a:pt x="410" y="422"/>
                  <a:pt x="410" y="422"/>
                </a:cubicBezTo>
                <a:cubicBezTo>
                  <a:pt x="409" y="417"/>
                  <a:pt x="409" y="417"/>
                  <a:pt x="409" y="417"/>
                </a:cubicBezTo>
                <a:cubicBezTo>
                  <a:pt x="409" y="417"/>
                  <a:pt x="408" y="414"/>
                  <a:pt x="410" y="412"/>
                </a:cubicBezTo>
                <a:cubicBezTo>
                  <a:pt x="412" y="410"/>
                  <a:pt x="413" y="408"/>
                  <a:pt x="413" y="408"/>
                </a:cubicBezTo>
                <a:cubicBezTo>
                  <a:pt x="413" y="403"/>
                  <a:pt x="413" y="403"/>
                  <a:pt x="413" y="403"/>
                </a:cubicBezTo>
                <a:cubicBezTo>
                  <a:pt x="410" y="402"/>
                  <a:pt x="410" y="402"/>
                  <a:pt x="410" y="402"/>
                </a:cubicBezTo>
                <a:cubicBezTo>
                  <a:pt x="410" y="402"/>
                  <a:pt x="406" y="400"/>
                  <a:pt x="405" y="399"/>
                </a:cubicBezTo>
                <a:cubicBezTo>
                  <a:pt x="404" y="398"/>
                  <a:pt x="401" y="397"/>
                  <a:pt x="401" y="397"/>
                </a:cubicBezTo>
                <a:cubicBezTo>
                  <a:pt x="397" y="392"/>
                  <a:pt x="397" y="392"/>
                  <a:pt x="397" y="392"/>
                </a:cubicBezTo>
                <a:cubicBezTo>
                  <a:pt x="395" y="389"/>
                  <a:pt x="395" y="389"/>
                  <a:pt x="395" y="389"/>
                </a:cubicBezTo>
                <a:cubicBezTo>
                  <a:pt x="392" y="383"/>
                  <a:pt x="392" y="383"/>
                  <a:pt x="392" y="383"/>
                </a:cubicBezTo>
                <a:cubicBezTo>
                  <a:pt x="395" y="380"/>
                  <a:pt x="395" y="380"/>
                  <a:pt x="395" y="380"/>
                </a:cubicBezTo>
                <a:cubicBezTo>
                  <a:pt x="399" y="375"/>
                  <a:pt x="399" y="375"/>
                  <a:pt x="399" y="375"/>
                </a:cubicBezTo>
                <a:cubicBezTo>
                  <a:pt x="399" y="371"/>
                  <a:pt x="399" y="371"/>
                  <a:pt x="399" y="371"/>
                </a:cubicBezTo>
                <a:cubicBezTo>
                  <a:pt x="399" y="371"/>
                  <a:pt x="398" y="370"/>
                  <a:pt x="396" y="369"/>
                </a:cubicBezTo>
                <a:cubicBezTo>
                  <a:pt x="395" y="367"/>
                  <a:pt x="396" y="367"/>
                  <a:pt x="396" y="362"/>
                </a:cubicBezTo>
                <a:cubicBezTo>
                  <a:pt x="396" y="358"/>
                  <a:pt x="397" y="351"/>
                  <a:pt x="397" y="351"/>
                </a:cubicBezTo>
                <a:cubicBezTo>
                  <a:pt x="398" y="345"/>
                  <a:pt x="398" y="345"/>
                  <a:pt x="398" y="345"/>
                </a:cubicBezTo>
                <a:cubicBezTo>
                  <a:pt x="402" y="336"/>
                  <a:pt x="402" y="336"/>
                  <a:pt x="402" y="336"/>
                </a:cubicBezTo>
                <a:cubicBezTo>
                  <a:pt x="407" y="335"/>
                  <a:pt x="407" y="335"/>
                  <a:pt x="407" y="335"/>
                </a:cubicBezTo>
                <a:cubicBezTo>
                  <a:pt x="411" y="335"/>
                  <a:pt x="411" y="335"/>
                  <a:pt x="411" y="335"/>
                </a:cubicBezTo>
                <a:cubicBezTo>
                  <a:pt x="415" y="335"/>
                  <a:pt x="415" y="335"/>
                  <a:pt x="415" y="335"/>
                </a:cubicBezTo>
                <a:cubicBezTo>
                  <a:pt x="415" y="327"/>
                  <a:pt x="415" y="327"/>
                  <a:pt x="415" y="327"/>
                </a:cubicBezTo>
                <a:cubicBezTo>
                  <a:pt x="415" y="321"/>
                  <a:pt x="415" y="321"/>
                  <a:pt x="415" y="321"/>
                </a:cubicBezTo>
                <a:cubicBezTo>
                  <a:pt x="411" y="316"/>
                  <a:pt x="411" y="316"/>
                  <a:pt x="411" y="316"/>
                </a:cubicBezTo>
                <a:cubicBezTo>
                  <a:pt x="409" y="308"/>
                  <a:pt x="409" y="308"/>
                  <a:pt x="409" y="308"/>
                </a:cubicBezTo>
                <a:cubicBezTo>
                  <a:pt x="405" y="302"/>
                  <a:pt x="405" y="302"/>
                  <a:pt x="405" y="302"/>
                </a:cubicBezTo>
                <a:cubicBezTo>
                  <a:pt x="401" y="296"/>
                  <a:pt x="401" y="296"/>
                  <a:pt x="401" y="296"/>
                </a:cubicBezTo>
                <a:cubicBezTo>
                  <a:pt x="399" y="292"/>
                  <a:pt x="399" y="292"/>
                  <a:pt x="399" y="292"/>
                </a:cubicBezTo>
                <a:cubicBezTo>
                  <a:pt x="397" y="289"/>
                  <a:pt x="397" y="289"/>
                  <a:pt x="397" y="289"/>
                </a:cubicBezTo>
                <a:cubicBezTo>
                  <a:pt x="392" y="285"/>
                  <a:pt x="392" y="285"/>
                  <a:pt x="392" y="285"/>
                </a:cubicBezTo>
                <a:cubicBezTo>
                  <a:pt x="389" y="277"/>
                  <a:pt x="389" y="277"/>
                  <a:pt x="389" y="277"/>
                </a:cubicBezTo>
                <a:cubicBezTo>
                  <a:pt x="386" y="273"/>
                  <a:pt x="386" y="273"/>
                  <a:pt x="386" y="273"/>
                </a:cubicBezTo>
                <a:cubicBezTo>
                  <a:pt x="381" y="267"/>
                  <a:pt x="381" y="267"/>
                  <a:pt x="381" y="267"/>
                </a:cubicBezTo>
                <a:cubicBezTo>
                  <a:pt x="379" y="260"/>
                  <a:pt x="379" y="260"/>
                  <a:pt x="379" y="260"/>
                </a:cubicBezTo>
                <a:cubicBezTo>
                  <a:pt x="376" y="257"/>
                  <a:pt x="376" y="257"/>
                  <a:pt x="376" y="257"/>
                </a:cubicBezTo>
                <a:cubicBezTo>
                  <a:pt x="371" y="250"/>
                  <a:pt x="371" y="250"/>
                  <a:pt x="371" y="250"/>
                </a:cubicBezTo>
                <a:cubicBezTo>
                  <a:pt x="369" y="248"/>
                  <a:pt x="369" y="248"/>
                  <a:pt x="369" y="248"/>
                </a:cubicBezTo>
                <a:cubicBezTo>
                  <a:pt x="369" y="243"/>
                  <a:pt x="369" y="243"/>
                  <a:pt x="369" y="243"/>
                </a:cubicBezTo>
                <a:cubicBezTo>
                  <a:pt x="372" y="237"/>
                  <a:pt x="372" y="237"/>
                  <a:pt x="372" y="237"/>
                </a:cubicBezTo>
                <a:cubicBezTo>
                  <a:pt x="374" y="235"/>
                  <a:pt x="374" y="235"/>
                  <a:pt x="374" y="235"/>
                </a:cubicBezTo>
                <a:cubicBezTo>
                  <a:pt x="378" y="229"/>
                  <a:pt x="378" y="229"/>
                  <a:pt x="378" y="229"/>
                </a:cubicBezTo>
                <a:cubicBezTo>
                  <a:pt x="378" y="229"/>
                  <a:pt x="383" y="224"/>
                  <a:pt x="384" y="223"/>
                </a:cubicBezTo>
                <a:cubicBezTo>
                  <a:pt x="386" y="221"/>
                  <a:pt x="391" y="213"/>
                  <a:pt x="391" y="213"/>
                </a:cubicBezTo>
                <a:cubicBezTo>
                  <a:pt x="396" y="209"/>
                  <a:pt x="396" y="209"/>
                  <a:pt x="396" y="209"/>
                </a:cubicBezTo>
                <a:cubicBezTo>
                  <a:pt x="399" y="205"/>
                  <a:pt x="399" y="205"/>
                  <a:pt x="399" y="205"/>
                </a:cubicBezTo>
                <a:cubicBezTo>
                  <a:pt x="403" y="200"/>
                  <a:pt x="403" y="200"/>
                  <a:pt x="403" y="200"/>
                </a:cubicBezTo>
                <a:cubicBezTo>
                  <a:pt x="405" y="197"/>
                  <a:pt x="405" y="197"/>
                  <a:pt x="405" y="197"/>
                </a:cubicBezTo>
                <a:cubicBezTo>
                  <a:pt x="408" y="190"/>
                  <a:pt x="408" y="190"/>
                  <a:pt x="408" y="190"/>
                </a:cubicBezTo>
                <a:cubicBezTo>
                  <a:pt x="407" y="187"/>
                  <a:pt x="407" y="187"/>
                  <a:pt x="407" y="187"/>
                </a:cubicBezTo>
                <a:cubicBezTo>
                  <a:pt x="404" y="183"/>
                  <a:pt x="404" y="183"/>
                  <a:pt x="404" y="183"/>
                </a:cubicBezTo>
                <a:cubicBezTo>
                  <a:pt x="400" y="178"/>
                  <a:pt x="400" y="178"/>
                  <a:pt x="400" y="178"/>
                </a:cubicBezTo>
                <a:cubicBezTo>
                  <a:pt x="397" y="174"/>
                  <a:pt x="397" y="174"/>
                  <a:pt x="397" y="174"/>
                </a:cubicBezTo>
                <a:cubicBezTo>
                  <a:pt x="387" y="163"/>
                  <a:pt x="387" y="163"/>
                  <a:pt x="387" y="163"/>
                </a:cubicBezTo>
                <a:cubicBezTo>
                  <a:pt x="380" y="159"/>
                  <a:pt x="380" y="159"/>
                  <a:pt x="380" y="159"/>
                </a:cubicBezTo>
                <a:cubicBezTo>
                  <a:pt x="373" y="155"/>
                  <a:pt x="373" y="155"/>
                  <a:pt x="373" y="155"/>
                </a:cubicBezTo>
                <a:cubicBezTo>
                  <a:pt x="363" y="152"/>
                  <a:pt x="363" y="152"/>
                  <a:pt x="363" y="152"/>
                </a:cubicBezTo>
                <a:cubicBezTo>
                  <a:pt x="358" y="148"/>
                  <a:pt x="358" y="148"/>
                  <a:pt x="358" y="148"/>
                </a:cubicBezTo>
                <a:cubicBezTo>
                  <a:pt x="355" y="144"/>
                  <a:pt x="355" y="144"/>
                  <a:pt x="355" y="144"/>
                </a:cubicBezTo>
                <a:cubicBezTo>
                  <a:pt x="348" y="137"/>
                  <a:pt x="348" y="137"/>
                  <a:pt x="348" y="137"/>
                </a:cubicBezTo>
                <a:cubicBezTo>
                  <a:pt x="344" y="128"/>
                  <a:pt x="344" y="128"/>
                  <a:pt x="344" y="128"/>
                </a:cubicBezTo>
                <a:cubicBezTo>
                  <a:pt x="344" y="121"/>
                  <a:pt x="344" y="121"/>
                  <a:pt x="344" y="121"/>
                </a:cubicBezTo>
                <a:cubicBezTo>
                  <a:pt x="349" y="117"/>
                  <a:pt x="349" y="117"/>
                  <a:pt x="349" y="117"/>
                </a:cubicBezTo>
                <a:cubicBezTo>
                  <a:pt x="353" y="113"/>
                  <a:pt x="353" y="113"/>
                  <a:pt x="353" y="113"/>
                </a:cubicBezTo>
                <a:cubicBezTo>
                  <a:pt x="352" y="107"/>
                  <a:pt x="352" y="107"/>
                  <a:pt x="352" y="107"/>
                </a:cubicBezTo>
                <a:cubicBezTo>
                  <a:pt x="353" y="102"/>
                  <a:pt x="353" y="102"/>
                  <a:pt x="353" y="102"/>
                </a:cubicBezTo>
                <a:cubicBezTo>
                  <a:pt x="351" y="97"/>
                  <a:pt x="351" y="97"/>
                  <a:pt x="351" y="97"/>
                </a:cubicBezTo>
                <a:cubicBezTo>
                  <a:pt x="351" y="97"/>
                  <a:pt x="351" y="94"/>
                  <a:pt x="349" y="94"/>
                </a:cubicBezTo>
                <a:cubicBezTo>
                  <a:pt x="352" y="89"/>
                  <a:pt x="352" y="89"/>
                  <a:pt x="352" y="89"/>
                </a:cubicBezTo>
                <a:cubicBezTo>
                  <a:pt x="358" y="89"/>
                  <a:pt x="358" y="89"/>
                  <a:pt x="358" y="89"/>
                </a:cubicBezTo>
                <a:lnTo>
                  <a:pt x="361" y="82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6137275" y="3348040"/>
            <a:ext cx="190500" cy="333375"/>
          </a:xfrm>
          <a:custGeom>
            <a:avLst/>
            <a:gdLst>
              <a:gd name="T0" fmla="*/ 20 w 119"/>
              <a:gd name="T1" fmla="*/ 166 h 208"/>
              <a:gd name="T2" fmla="*/ 10 w 119"/>
              <a:gd name="T3" fmla="*/ 163 h 208"/>
              <a:gd name="T4" fmla="*/ 4 w 119"/>
              <a:gd name="T5" fmla="*/ 136 h 208"/>
              <a:gd name="T6" fmla="*/ 12 w 119"/>
              <a:gd name="T7" fmla="*/ 133 h 208"/>
              <a:gd name="T8" fmla="*/ 3 w 119"/>
              <a:gd name="T9" fmla="*/ 123 h 208"/>
              <a:gd name="T10" fmla="*/ 1 w 119"/>
              <a:gd name="T11" fmla="*/ 105 h 208"/>
              <a:gd name="T12" fmla="*/ 3 w 119"/>
              <a:gd name="T13" fmla="*/ 97 h 208"/>
              <a:gd name="T14" fmla="*/ 1 w 119"/>
              <a:gd name="T15" fmla="*/ 87 h 208"/>
              <a:gd name="T16" fmla="*/ 8 w 119"/>
              <a:gd name="T17" fmla="*/ 86 h 208"/>
              <a:gd name="T18" fmla="*/ 21 w 119"/>
              <a:gd name="T19" fmla="*/ 90 h 208"/>
              <a:gd name="T20" fmla="*/ 32 w 119"/>
              <a:gd name="T21" fmla="*/ 77 h 208"/>
              <a:gd name="T22" fmla="*/ 43 w 119"/>
              <a:gd name="T23" fmla="*/ 74 h 208"/>
              <a:gd name="T24" fmla="*/ 45 w 119"/>
              <a:gd name="T25" fmla="*/ 82 h 208"/>
              <a:gd name="T26" fmla="*/ 51 w 119"/>
              <a:gd name="T27" fmla="*/ 85 h 208"/>
              <a:gd name="T28" fmla="*/ 47 w 119"/>
              <a:gd name="T29" fmla="*/ 74 h 208"/>
              <a:gd name="T30" fmla="*/ 48 w 119"/>
              <a:gd name="T31" fmla="*/ 56 h 208"/>
              <a:gd name="T32" fmla="*/ 62 w 119"/>
              <a:gd name="T33" fmla="*/ 56 h 208"/>
              <a:gd name="T34" fmla="*/ 70 w 119"/>
              <a:gd name="T35" fmla="*/ 47 h 208"/>
              <a:gd name="T36" fmla="*/ 48 w 119"/>
              <a:gd name="T37" fmla="*/ 55 h 208"/>
              <a:gd name="T38" fmla="*/ 41 w 119"/>
              <a:gd name="T39" fmla="*/ 52 h 208"/>
              <a:gd name="T40" fmla="*/ 25 w 119"/>
              <a:gd name="T41" fmla="*/ 58 h 208"/>
              <a:gd name="T42" fmla="*/ 16 w 119"/>
              <a:gd name="T43" fmla="*/ 74 h 208"/>
              <a:gd name="T44" fmla="*/ 15 w 119"/>
              <a:gd name="T45" fmla="*/ 80 h 208"/>
              <a:gd name="T46" fmla="*/ 6 w 119"/>
              <a:gd name="T47" fmla="*/ 73 h 208"/>
              <a:gd name="T48" fmla="*/ 25 w 119"/>
              <a:gd name="T49" fmla="*/ 47 h 208"/>
              <a:gd name="T50" fmla="*/ 55 w 119"/>
              <a:gd name="T51" fmla="*/ 41 h 208"/>
              <a:gd name="T52" fmla="*/ 90 w 119"/>
              <a:gd name="T53" fmla="*/ 8 h 208"/>
              <a:gd name="T54" fmla="*/ 94 w 119"/>
              <a:gd name="T55" fmla="*/ 16 h 208"/>
              <a:gd name="T56" fmla="*/ 95 w 119"/>
              <a:gd name="T57" fmla="*/ 43 h 208"/>
              <a:gd name="T58" fmla="*/ 92 w 119"/>
              <a:gd name="T59" fmla="*/ 71 h 208"/>
              <a:gd name="T60" fmla="*/ 88 w 119"/>
              <a:gd name="T61" fmla="*/ 87 h 208"/>
              <a:gd name="T62" fmla="*/ 107 w 119"/>
              <a:gd name="T63" fmla="*/ 86 h 208"/>
              <a:gd name="T64" fmla="*/ 113 w 119"/>
              <a:gd name="T65" fmla="*/ 104 h 208"/>
              <a:gd name="T66" fmla="*/ 108 w 119"/>
              <a:gd name="T67" fmla="*/ 109 h 208"/>
              <a:gd name="T68" fmla="*/ 97 w 119"/>
              <a:gd name="T69" fmla="*/ 109 h 208"/>
              <a:gd name="T70" fmla="*/ 90 w 119"/>
              <a:gd name="T71" fmla="*/ 117 h 208"/>
              <a:gd name="T72" fmla="*/ 87 w 119"/>
              <a:gd name="T73" fmla="*/ 136 h 208"/>
              <a:gd name="T74" fmla="*/ 79 w 119"/>
              <a:gd name="T75" fmla="*/ 137 h 208"/>
              <a:gd name="T76" fmla="*/ 73 w 119"/>
              <a:gd name="T77" fmla="*/ 148 h 208"/>
              <a:gd name="T78" fmla="*/ 75 w 119"/>
              <a:gd name="T79" fmla="*/ 151 h 208"/>
              <a:gd name="T80" fmla="*/ 85 w 119"/>
              <a:gd name="T81" fmla="*/ 155 h 208"/>
              <a:gd name="T82" fmla="*/ 101 w 119"/>
              <a:gd name="T83" fmla="*/ 156 h 208"/>
              <a:gd name="T84" fmla="*/ 107 w 119"/>
              <a:gd name="T85" fmla="*/ 160 h 208"/>
              <a:gd name="T86" fmla="*/ 110 w 119"/>
              <a:gd name="T87" fmla="*/ 158 h 208"/>
              <a:gd name="T88" fmla="*/ 115 w 119"/>
              <a:gd name="T89" fmla="*/ 174 h 208"/>
              <a:gd name="T90" fmla="*/ 108 w 119"/>
              <a:gd name="T91" fmla="*/ 191 h 208"/>
              <a:gd name="T92" fmla="*/ 91 w 119"/>
              <a:gd name="T93" fmla="*/ 189 h 208"/>
              <a:gd name="T94" fmla="*/ 86 w 119"/>
              <a:gd name="T95" fmla="*/ 182 h 208"/>
              <a:gd name="T96" fmla="*/ 78 w 119"/>
              <a:gd name="T97" fmla="*/ 179 h 208"/>
              <a:gd name="T98" fmla="*/ 73 w 119"/>
              <a:gd name="T99" fmla="*/ 166 h 208"/>
              <a:gd name="T100" fmla="*/ 65 w 119"/>
              <a:gd name="T101" fmla="*/ 159 h 208"/>
              <a:gd name="T102" fmla="*/ 65 w 119"/>
              <a:gd name="T103" fmla="*/ 167 h 208"/>
              <a:gd name="T104" fmla="*/ 68 w 119"/>
              <a:gd name="T105" fmla="*/ 181 h 208"/>
              <a:gd name="T106" fmla="*/ 61 w 119"/>
              <a:gd name="T107" fmla="*/ 190 h 208"/>
              <a:gd name="T108" fmla="*/ 67 w 119"/>
              <a:gd name="T109" fmla="*/ 196 h 208"/>
              <a:gd name="T110" fmla="*/ 73 w 119"/>
              <a:gd name="T111" fmla="*/ 198 h 208"/>
              <a:gd name="T112" fmla="*/ 80 w 119"/>
              <a:gd name="T113" fmla="*/ 195 h 208"/>
              <a:gd name="T114" fmla="*/ 78 w 119"/>
              <a:gd name="T115" fmla="*/ 204 h 208"/>
              <a:gd name="T116" fmla="*/ 71 w 119"/>
              <a:gd name="T117" fmla="*/ 208 h 208"/>
              <a:gd name="T118" fmla="*/ 63 w 119"/>
              <a:gd name="T119" fmla="*/ 20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" h="208">
                <a:moveTo>
                  <a:pt x="26" y="201"/>
                </a:moveTo>
                <a:cubicBezTo>
                  <a:pt x="25" y="198"/>
                  <a:pt x="25" y="198"/>
                  <a:pt x="25" y="198"/>
                </a:cubicBezTo>
                <a:cubicBezTo>
                  <a:pt x="25" y="198"/>
                  <a:pt x="24" y="198"/>
                  <a:pt x="24" y="197"/>
                </a:cubicBezTo>
                <a:cubicBezTo>
                  <a:pt x="24" y="196"/>
                  <a:pt x="24" y="193"/>
                  <a:pt x="24" y="193"/>
                </a:cubicBezTo>
                <a:cubicBezTo>
                  <a:pt x="25" y="189"/>
                  <a:pt x="25" y="189"/>
                  <a:pt x="25" y="189"/>
                </a:cubicBezTo>
                <a:cubicBezTo>
                  <a:pt x="26" y="187"/>
                  <a:pt x="26" y="187"/>
                  <a:pt x="26" y="187"/>
                </a:cubicBezTo>
                <a:cubicBezTo>
                  <a:pt x="25" y="185"/>
                  <a:pt x="25" y="185"/>
                  <a:pt x="25" y="185"/>
                </a:cubicBezTo>
                <a:cubicBezTo>
                  <a:pt x="25" y="183"/>
                  <a:pt x="25" y="183"/>
                  <a:pt x="25" y="183"/>
                </a:cubicBezTo>
                <a:cubicBezTo>
                  <a:pt x="24" y="180"/>
                  <a:pt x="24" y="180"/>
                  <a:pt x="24" y="180"/>
                </a:cubicBezTo>
                <a:cubicBezTo>
                  <a:pt x="24" y="176"/>
                  <a:pt x="24" y="176"/>
                  <a:pt x="24" y="176"/>
                </a:cubicBezTo>
                <a:cubicBezTo>
                  <a:pt x="24" y="176"/>
                  <a:pt x="24" y="175"/>
                  <a:pt x="24" y="174"/>
                </a:cubicBezTo>
                <a:cubicBezTo>
                  <a:pt x="24" y="174"/>
                  <a:pt x="24" y="172"/>
                  <a:pt x="24" y="172"/>
                </a:cubicBezTo>
                <a:cubicBezTo>
                  <a:pt x="24" y="172"/>
                  <a:pt x="23" y="169"/>
                  <a:pt x="23" y="168"/>
                </a:cubicBezTo>
                <a:cubicBezTo>
                  <a:pt x="23" y="168"/>
                  <a:pt x="22" y="167"/>
                  <a:pt x="22" y="167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22" y="166"/>
                  <a:pt x="21" y="167"/>
                  <a:pt x="20" y="166"/>
                </a:cubicBezTo>
                <a:cubicBezTo>
                  <a:pt x="19" y="165"/>
                  <a:pt x="19" y="165"/>
                  <a:pt x="18" y="165"/>
                </a:cubicBezTo>
                <a:cubicBezTo>
                  <a:pt x="18" y="165"/>
                  <a:pt x="18" y="165"/>
                  <a:pt x="18" y="165"/>
                </a:cubicBezTo>
                <a:cubicBezTo>
                  <a:pt x="15" y="163"/>
                  <a:pt x="15" y="163"/>
                  <a:pt x="15" y="163"/>
                </a:cubicBezTo>
                <a:cubicBezTo>
                  <a:pt x="14" y="163"/>
                  <a:pt x="14" y="163"/>
                  <a:pt x="14" y="163"/>
                </a:cubicBezTo>
                <a:cubicBezTo>
                  <a:pt x="13" y="162"/>
                  <a:pt x="13" y="162"/>
                  <a:pt x="13" y="162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10" y="159"/>
                  <a:pt x="10" y="159"/>
                  <a:pt x="10" y="159"/>
                </a:cubicBezTo>
                <a:cubicBezTo>
                  <a:pt x="10" y="158"/>
                  <a:pt x="10" y="158"/>
                  <a:pt x="10" y="158"/>
                </a:cubicBezTo>
                <a:cubicBezTo>
                  <a:pt x="9" y="156"/>
                  <a:pt x="9" y="156"/>
                  <a:pt x="9" y="156"/>
                </a:cubicBezTo>
                <a:cubicBezTo>
                  <a:pt x="10" y="156"/>
                  <a:pt x="10" y="156"/>
                  <a:pt x="10" y="156"/>
                </a:cubicBezTo>
                <a:cubicBezTo>
                  <a:pt x="7" y="156"/>
                  <a:pt x="7" y="156"/>
                  <a:pt x="7" y="156"/>
                </a:cubicBezTo>
                <a:cubicBezTo>
                  <a:pt x="5" y="158"/>
                  <a:pt x="5" y="158"/>
                  <a:pt x="5" y="158"/>
                </a:cubicBezTo>
                <a:cubicBezTo>
                  <a:pt x="7" y="159"/>
                  <a:pt x="7" y="159"/>
                  <a:pt x="7" y="159"/>
                </a:cubicBezTo>
                <a:cubicBezTo>
                  <a:pt x="7" y="160"/>
                  <a:pt x="7" y="160"/>
                  <a:pt x="7" y="160"/>
                </a:cubicBezTo>
                <a:cubicBezTo>
                  <a:pt x="9" y="161"/>
                  <a:pt x="9" y="161"/>
                  <a:pt x="9" y="161"/>
                </a:cubicBezTo>
                <a:cubicBezTo>
                  <a:pt x="10" y="163"/>
                  <a:pt x="10" y="163"/>
                  <a:pt x="10" y="163"/>
                </a:cubicBezTo>
                <a:cubicBezTo>
                  <a:pt x="9" y="164"/>
                  <a:pt x="9" y="164"/>
                  <a:pt x="9" y="164"/>
                </a:cubicBezTo>
                <a:cubicBezTo>
                  <a:pt x="8" y="163"/>
                  <a:pt x="8" y="163"/>
                  <a:pt x="8" y="163"/>
                </a:cubicBezTo>
                <a:cubicBezTo>
                  <a:pt x="6" y="161"/>
                  <a:pt x="6" y="161"/>
                  <a:pt x="6" y="161"/>
                </a:cubicBezTo>
                <a:cubicBezTo>
                  <a:pt x="5" y="160"/>
                  <a:pt x="5" y="160"/>
                  <a:pt x="5" y="160"/>
                </a:cubicBezTo>
                <a:cubicBezTo>
                  <a:pt x="3" y="158"/>
                  <a:pt x="3" y="158"/>
                  <a:pt x="3" y="158"/>
                </a:cubicBezTo>
                <a:cubicBezTo>
                  <a:pt x="1" y="159"/>
                  <a:pt x="1" y="159"/>
                  <a:pt x="1" y="159"/>
                </a:cubicBezTo>
                <a:cubicBezTo>
                  <a:pt x="0" y="157"/>
                  <a:pt x="0" y="157"/>
                  <a:pt x="0" y="157"/>
                </a:cubicBezTo>
                <a:cubicBezTo>
                  <a:pt x="1" y="156"/>
                  <a:pt x="1" y="156"/>
                  <a:pt x="1" y="156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2"/>
                  <a:pt x="1" y="152"/>
                </a:cubicBezTo>
                <a:cubicBezTo>
                  <a:pt x="2" y="151"/>
                  <a:pt x="3" y="150"/>
                  <a:pt x="3" y="150"/>
                </a:cubicBezTo>
                <a:cubicBezTo>
                  <a:pt x="4" y="148"/>
                  <a:pt x="4" y="148"/>
                  <a:pt x="4" y="148"/>
                </a:cubicBezTo>
                <a:cubicBezTo>
                  <a:pt x="3" y="146"/>
                  <a:pt x="3" y="146"/>
                  <a:pt x="3" y="146"/>
                </a:cubicBezTo>
                <a:cubicBezTo>
                  <a:pt x="3" y="142"/>
                  <a:pt x="3" y="142"/>
                  <a:pt x="3" y="142"/>
                </a:cubicBezTo>
                <a:cubicBezTo>
                  <a:pt x="3" y="140"/>
                  <a:pt x="3" y="140"/>
                  <a:pt x="3" y="140"/>
                </a:cubicBezTo>
                <a:cubicBezTo>
                  <a:pt x="4" y="136"/>
                  <a:pt x="4" y="136"/>
                  <a:pt x="4" y="136"/>
                </a:cubicBezTo>
                <a:cubicBezTo>
                  <a:pt x="3" y="134"/>
                  <a:pt x="3" y="134"/>
                  <a:pt x="3" y="134"/>
                </a:cubicBezTo>
                <a:cubicBezTo>
                  <a:pt x="3" y="132"/>
                  <a:pt x="3" y="132"/>
                  <a:pt x="3" y="132"/>
                </a:cubicBezTo>
                <a:cubicBezTo>
                  <a:pt x="3" y="130"/>
                  <a:pt x="3" y="130"/>
                  <a:pt x="3" y="130"/>
                </a:cubicBezTo>
                <a:cubicBezTo>
                  <a:pt x="3" y="128"/>
                  <a:pt x="3" y="128"/>
                  <a:pt x="3" y="128"/>
                </a:cubicBezTo>
                <a:cubicBezTo>
                  <a:pt x="4" y="131"/>
                  <a:pt x="4" y="131"/>
                  <a:pt x="4" y="131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5"/>
                  <a:pt x="4" y="135"/>
                  <a:pt x="4" y="135"/>
                </a:cubicBezTo>
                <a:cubicBezTo>
                  <a:pt x="5" y="136"/>
                  <a:pt x="5" y="136"/>
                  <a:pt x="5" y="136"/>
                </a:cubicBezTo>
                <a:cubicBezTo>
                  <a:pt x="5" y="138"/>
                  <a:pt x="5" y="138"/>
                  <a:pt x="5" y="138"/>
                </a:cubicBezTo>
                <a:cubicBezTo>
                  <a:pt x="5" y="138"/>
                  <a:pt x="5" y="138"/>
                  <a:pt x="5" y="138"/>
                </a:cubicBezTo>
                <a:cubicBezTo>
                  <a:pt x="8" y="137"/>
                  <a:pt x="8" y="137"/>
                  <a:pt x="8" y="137"/>
                </a:cubicBezTo>
                <a:cubicBezTo>
                  <a:pt x="9" y="136"/>
                  <a:pt x="9" y="136"/>
                  <a:pt x="9" y="136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12" y="133"/>
                  <a:pt x="12" y="132"/>
                  <a:pt x="12" y="131"/>
                </a:cubicBezTo>
                <a:cubicBezTo>
                  <a:pt x="12" y="131"/>
                  <a:pt x="12" y="129"/>
                  <a:pt x="12" y="129"/>
                </a:cubicBezTo>
                <a:cubicBezTo>
                  <a:pt x="11" y="129"/>
                  <a:pt x="11" y="129"/>
                  <a:pt x="11" y="129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8"/>
                  <a:pt x="10" y="127"/>
                  <a:pt x="10" y="127"/>
                </a:cubicBezTo>
                <a:cubicBezTo>
                  <a:pt x="10" y="126"/>
                  <a:pt x="10" y="126"/>
                  <a:pt x="10" y="126"/>
                </a:cubicBezTo>
                <a:cubicBezTo>
                  <a:pt x="10" y="125"/>
                  <a:pt x="10" y="124"/>
                  <a:pt x="10" y="124"/>
                </a:cubicBezTo>
                <a:cubicBezTo>
                  <a:pt x="9" y="123"/>
                  <a:pt x="9" y="123"/>
                  <a:pt x="9" y="123"/>
                </a:cubicBezTo>
                <a:cubicBezTo>
                  <a:pt x="8" y="122"/>
                  <a:pt x="8" y="122"/>
                  <a:pt x="8" y="122"/>
                </a:cubicBezTo>
                <a:cubicBezTo>
                  <a:pt x="7" y="121"/>
                  <a:pt x="7" y="121"/>
                  <a:pt x="7" y="121"/>
                </a:cubicBezTo>
                <a:cubicBezTo>
                  <a:pt x="6" y="120"/>
                  <a:pt x="6" y="120"/>
                  <a:pt x="6" y="120"/>
                </a:cubicBezTo>
                <a:cubicBezTo>
                  <a:pt x="5" y="120"/>
                  <a:pt x="5" y="120"/>
                  <a:pt x="5" y="120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8"/>
                  <a:pt x="2" y="118"/>
                  <a:pt x="2" y="118"/>
                </a:cubicBezTo>
                <a:cubicBezTo>
                  <a:pt x="3" y="121"/>
                  <a:pt x="3" y="121"/>
                  <a:pt x="3" y="121"/>
                </a:cubicBezTo>
                <a:cubicBezTo>
                  <a:pt x="3" y="123"/>
                  <a:pt x="3" y="123"/>
                  <a:pt x="3" y="123"/>
                </a:cubicBezTo>
                <a:cubicBezTo>
                  <a:pt x="3" y="124"/>
                  <a:pt x="3" y="124"/>
                  <a:pt x="3" y="124"/>
                </a:cubicBezTo>
                <a:cubicBezTo>
                  <a:pt x="3" y="126"/>
                  <a:pt x="3" y="126"/>
                  <a:pt x="3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1" y="125"/>
                  <a:pt x="1" y="125"/>
                  <a:pt x="1" y="125"/>
                </a:cubicBezTo>
                <a:cubicBezTo>
                  <a:pt x="1" y="124"/>
                  <a:pt x="1" y="124"/>
                  <a:pt x="1" y="124"/>
                </a:cubicBezTo>
                <a:cubicBezTo>
                  <a:pt x="1" y="123"/>
                  <a:pt x="1" y="123"/>
                  <a:pt x="1" y="123"/>
                </a:cubicBezTo>
                <a:cubicBezTo>
                  <a:pt x="1" y="123"/>
                  <a:pt x="1" y="122"/>
                  <a:pt x="1" y="121"/>
                </a:cubicBezTo>
                <a:cubicBezTo>
                  <a:pt x="1" y="120"/>
                  <a:pt x="1" y="120"/>
                  <a:pt x="1" y="120"/>
                </a:cubicBezTo>
                <a:cubicBezTo>
                  <a:pt x="1" y="119"/>
                  <a:pt x="1" y="119"/>
                  <a:pt x="1" y="119"/>
                </a:cubicBezTo>
                <a:cubicBezTo>
                  <a:pt x="1" y="117"/>
                  <a:pt x="1" y="117"/>
                  <a:pt x="1" y="117"/>
                </a:cubicBezTo>
                <a:cubicBezTo>
                  <a:pt x="1" y="116"/>
                  <a:pt x="1" y="116"/>
                  <a:pt x="1" y="116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4"/>
                  <a:pt x="1" y="112"/>
                  <a:pt x="1" y="111"/>
                </a:cubicBezTo>
                <a:cubicBezTo>
                  <a:pt x="1" y="111"/>
                  <a:pt x="2" y="108"/>
                  <a:pt x="2" y="108"/>
                </a:cubicBezTo>
                <a:cubicBezTo>
                  <a:pt x="2" y="107"/>
                  <a:pt x="2" y="107"/>
                  <a:pt x="2" y="107"/>
                </a:cubicBezTo>
                <a:cubicBezTo>
                  <a:pt x="1" y="105"/>
                  <a:pt x="1" y="105"/>
                  <a:pt x="1" y="105"/>
                </a:cubicBezTo>
                <a:cubicBezTo>
                  <a:pt x="1" y="104"/>
                  <a:pt x="1" y="104"/>
                  <a:pt x="1" y="104"/>
                </a:cubicBezTo>
                <a:cubicBezTo>
                  <a:pt x="1" y="102"/>
                  <a:pt x="1" y="102"/>
                  <a:pt x="1" y="102"/>
                </a:cubicBezTo>
                <a:cubicBezTo>
                  <a:pt x="1" y="102"/>
                  <a:pt x="1" y="102"/>
                  <a:pt x="1" y="102"/>
                </a:cubicBezTo>
                <a:cubicBezTo>
                  <a:pt x="3" y="102"/>
                  <a:pt x="3" y="102"/>
                  <a:pt x="3" y="102"/>
                </a:cubicBezTo>
                <a:cubicBezTo>
                  <a:pt x="3" y="102"/>
                  <a:pt x="4" y="103"/>
                  <a:pt x="4" y="103"/>
                </a:cubicBezTo>
                <a:cubicBezTo>
                  <a:pt x="5" y="103"/>
                  <a:pt x="7" y="103"/>
                  <a:pt x="7" y="103"/>
                </a:cubicBezTo>
                <a:cubicBezTo>
                  <a:pt x="7" y="104"/>
                  <a:pt x="7" y="104"/>
                  <a:pt x="7" y="104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105"/>
                  <a:pt x="7" y="104"/>
                  <a:pt x="7" y="104"/>
                </a:cubicBezTo>
                <a:cubicBezTo>
                  <a:pt x="8" y="104"/>
                  <a:pt x="9" y="103"/>
                  <a:pt x="9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7" y="102"/>
                  <a:pt x="7" y="102"/>
                  <a:pt x="7" y="102"/>
                </a:cubicBezTo>
                <a:cubicBezTo>
                  <a:pt x="5" y="99"/>
                  <a:pt x="5" y="99"/>
                  <a:pt x="5" y="99"/>
                </a:cubicBezTo>
                <a:cubicBezTo>
                  <a:pt x="4" y="99"/>
                  <a:pt x="4" y="99"/>
                  <a:pt x="4" y="99"/>
                </a:cubicBezTo>
                <a:cubicBezTo>
                  <a:pt x="3" y="98"/>
                  <a:pt x="3" y="98"/>
                  <a:pt x="3" y="98"/>
                </a:cubicBezTo>
                <a:cubicBezTo>
                  <a:pt x="3" y="97"/>
                  <a:pt x="3" y="97"/>
                  <a:pt x="3" y="97"/>
                </a:cubicBezTo>
                <a:cubicBezTo>
                  <a:pt x="5" y="97"/>
                  <a:pt x="5" y="97"/>
                  <a:pt x="5" y="97"/>
                </a:cubicBezTo>
                <a:cubicBezTo>
                  <a:pt x="5" y="97"/>
                  <a:pt x="5" y="97"/>
                  <a:pt x="5" y="97"/>
                </a:cubicBezTo>
                <a:cubicBezTo>
                  <a:pt x="6" y="97"/>
                  <a:pt x="6" y="97"/>
                  <a:pt x="6" y="97"/>
                </a:cubicBezTo>
                <a:cubicBezTo>
                  <a:pt x="5" y="96"/>
                  <a:pt x="5" y="96"/>
                  <a:pt x="5" y="96"/>
                </a:cubicBezTo>
                <a:cubicBezTo>
                  <a:pt x="4" y="96"/>
                  <a:pt x="4" y="96"/>
                  <a:pt x="4" y="96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5"/>
                  <a:pt x="3" y="95"/>
                  <a:pt x="3" y="95"/>
                </a:cubicBezTo>
                <a:cubicBezTo>
                  <a:pt x="2" y="96"/>
                  <a:pt x="2" y="96"/>
                  <a:pt x="2" y="96"/>
                </a:cubicBezTo>
                <a:cubicBezTo>
                  <a:pt x="2" y="97"/>
                  <a:pt x="2" y="97"/>
                  <a:pt x="2" y="97"/>
                </a:cubicBezTo>
                <a:cubicBezTo>
                  <a:pt x="1" y="97"/>
                  <a:pt x="1" y="97"/>
                  <a:pt x="1" y="97"/>
                </a:cubicBezTo>
                <a:cubicBezTo>
                  <a:pt x="1" y="95"/>
                  <a:pt x="1" y="95"/>
                  <a:pt x="1" y="95"/>
                </a:cubicBezTo>
                <a:cubicBezTo>
                  <a:pt x="1" y="94"/>
                  <a:pt x="1" y="94"/>
                  <a:pt x="1" y="94"/>
                </a:cubicBezTo>
                <a:cubicBezTo>
                  <a:pt x="1" y="91"/>
                  <a:pt x="1" y="91"/>
                  <a:pt x="1" y="91"/>
                </a:cubicBezTo>
                <a:cubicBezTo>
                  <a:pt x="1" y="89"/>
                  <a:pt x="1" y="89"/>
                  <a:pt x="1" y="89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88"/>
                  <a:pt x="1" y="87"/>
                  <a:pt x="1" y="87"/>
                </a:cubicBezTo>
                <a:cubicBezTo>
                  <a:pt x="1" y="86"/>
                  <a:pt x="1" y="86"/>
                  <a:pt x="1" y="85"/>
                </a:cubicBezTo>
                <a:cubicBezTo>
                  <a:pt x="1" y="84"/>
                  <a:pt x="2" y="83"/>
                  <a:pt x="2" y="83"/>
                </a:cubicBezTo>
                <a:cubicBezTo>
                  <a:pt x="2" y="82"/>
                  <a:pt x="2" y="82"/>
                  <a:pt x="2" y="82"/>
                </a:cubicBezTo>
                <a:cubicBezTo>
                  <a:pt x="2" y="82"/>
                  <a:pt x="3" y="80"/>
                  <a:pt x="3" y="80"/>
                </a:cubicBezTo>
                <a:cubicBezTo>
                  <a:pt x="3" y="79"/>
                  <a:pt x="3" y="79"/>
                  <a:pt x="3" y="78"/>
                </a:cubicBezTo>
                <a:cubicBezTo>
                  <a:pt x="3" y="78"/>
                  <a:pt x="5" y="76"/>
                  <a:pt x="5" y="76"/>
                </a:cubicBezTo>
                <a:cubicBezTo>
                  <a:pt x="5" y="76"/>
                  <a:pt x="5" y="76"/>
                  <a:pt x="5" y="76"/>
                </a:cubicBezTo>
                <a:cubicBezTo>
                  <a:pt x="5" y="80"/>
                  <a:pt x="5" y="80"/>
                  <a:pt x="5" y="80"/>
                </a:cubicBezTo>
                <a:cubicBezTo>
                  <a:pt x="4" y="80"/>
                  <a:pt x="4" y="80"/>
                  <a:pt x="4" y="80"/>
                </a:cubicBezTo>
                <a:cubicBezTo>
                  <a:pt x="5" y="81"/>
                  <a:pt x="5" y="81"/>
                  <a:pt x="5" y="81"/>
                </a:cubicBezTo>
                <a:cubicBezTo>
                  <a:pt x="6" y="82"/>
                  <a:pt x="6" y="82"/>
                  <a:pt x="6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7" y="83"/>
                  <a:pt x="7" y="83"/>
                  <a:pt x="7" y="83"/>
                </a:cubicBezTo>
                <a:cubicBezTo>
                  <a:pt x="8" y="84"/>
                  <a:pt x="8" y="84"/>
                  <a:pt x="8" y="84"/>
                </a:cubicBezTo>
                <a:cubicBezTo>
                  <a:pt x="8" y="84"/>
                  <a:pt x="8" y="84"/>
                  <a:pt x="8" y="84"/>
                </a:cubicBezTo>
                <a:cubicBezTo>
                  <a:pt x="8" y="86"/>
                  <a:pt x="8" y="86"/>
                  <a:pt x="8" y="86"/>
                </a:cubicBezTo>
                <a:cubicBezTo>
                  <a:pt x="9" y="86"/>
                  <a:pt x="9" y="86"/>
                  <a:pt x="9" y="86"/>
                </a:cubicBezTo>
                <a:cubicBezTo>
                  <a:pt x="10" y="85"/>
                  <a:pt x="10" y="85"/>
                  <a:pt x="10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2" y="85"/>
                  <a:pt x="12" y="85"/>
                  <a:pt x="12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7" y="86"/>
                  <a:pt x="17" y="86"/>
                  <a:pt x="17" y="86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85"/>
                  <a:pt x="19" y="85"/>
                  <a:pt x="19" y="85"/>
                </a:cubicBezTo>
                <a:cubicBezTo>
                  <a:pt x="20" y="85"/>
                  <a:pt x="20" y="85"/>
                  <a:pt x="20" y="85"/>
                </a:cubicBezTo>
                <a:cubicBezTo>
                  <a:pt x="20" y="87"/>
                  <a:pt x="20" y="87"/>
                  <a:pt x="20" y="87"/>
                </a:cubicBezTo>
                <a:cubicBezTo>
                  <a:pt x="20" y="87"/>
                  <a:pt x="20" y="87"/>
                  <a:pt x="20" y="87"/>
                </a:cubicBezTo>
                <a:cubicBezTo>
                  <a:pt x="21" y="88"/>
                  <a:pt x="21" y="88"/>
                  <a:pt x="21" y="88"/>
                </a:cubicBezTo>
                <a:cubicBezTo>
                  <a:pt x="21" y="88"/>
                  <a:pt x="21" y="90"/>
                  <a:pt x="21" y="90"/>
                </a:cubicBezTo>
                <a:cubicBezTo>
                  <a:pt x="21" y="90"/>
                  <a:pt x="22" y="91"/>
                  <a:pt x="22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23" y="91"/>
                  <a:pt x="21" y="90"/>
                  <a:pt x="21" y="90"/>
                </a:cubicBezTo>
                <a:cubicBezTo>
                  <a:pt x="21" y="90"/>
                  <a:pt x="26" y="91"/>
                  <a:pt x="26" y="91"/>
                </a:cubicBezTo>
                <a:cubicBezTo>
                  <a:pt x="27" y="90"/>
                  <a:pt x="27" y="90"/>
                  <a:pt x="27" y="90"/>
                </a:cubicBezTo>
                <a:cubicBezTo>
                  <a:pt x="27" y="90"/>
                  <a:pt x="27" y="90"/>
                  <a:pt x="27" y="89"/>
                </a:cubicBezTo>
                <a:cubicBezTo>
                  <a:pt x="27" y="89"/>
                  <a:pt x="27" y="87"/>
                  <a:pt x="27" y="87"/>
                </a:cubicBezTo>
                <a:cubicBezTo>
                  <a:pt x="27" y="87"/>
                  <a:pt x="27" y="87"/>
                  <a:pt x="27" y="87"/>
                </a:cubicBezTo>
                <a:cubicBezTo>
                  <a:pt x="27" y="87"/>
                  <a:pt x="26" y="86"/>
                  <a:pt x="26" y="86"/>
                </a:cubicBezTo>
                <a:cubicBezTo>
                  <a:pt x="25" y="85"/>
                  <a:pt x="25" y="85"/>
                  <a:pt x="25" y="85"/>
                </a:cubicBezTo>
                <a:cubicBezTo>
                  <a:pt x="25" y="84"/>
                  <a:pt x="25" y="83"/>
                  <a:pt x="25" y="83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2"/>
                  <a:pt x="25" y="82"/>
                  <a:pt x="25" y="82"/>
                </a:cubicBezTo>
                <a:cubicBezTo>
                  <a:pt x="26" y="82"/>
                  <a:pt x="27" y="81"/>
                  <a:pt x="27" y="81"/>
                </a:cubicBezTo>
                <a:cubicBezTo>
                  <a:pt x="27" y="81"/>
                  <a:pt x="27" y="81"/>
                  <a:pt x="28" y="80"/>
                </a:cubicBezTo>
                <a:cubicBezTo>
                  <a:pt x="29" y="79"/>
                  <a:pt x="29" y="78"/>
                  <a:pt x="29" y="78"/>
                </a:cubicBezTo>
                <a:cubicBezTo>
                  <a:pt x="29" y="78"/>
                  <a:pt x="29" y="78"/>
                  <a:pt x="29" y="77"/>
                </a:cubicBezTo>
                <a:cubicBezTo>
                  <a:pt x="30" y="77"/>
                  <a:pt x="31" y="77"/>
                  <a:pt x="31" y="77"/>
                </a:cubicBezTo>
                <a:cubicBezTo>
                  <a:pt x="31" y="77"/>
                  <a:pt x="31" y="77"/>
                  <a:pt x="32" y="77"/>
                </a:cubicBezTo>
                <a:cubicBezTo>
                  <a:pt x="34" y="76"/>
                  <a:pt x="34" y="76"/>
                  <a:pt x="34" y="76"/>
                </a:cubicBezTo>
                <a:cubicBezTo>
                  <a:pt x="33" y="75"/>
                  <a:pt x="33" y="75"/>
                  <a:pt x="33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2" y="73"/>
                  <a:pt x="32" y="73"/>
                  <a:pt x="32" y="73"/>
                </a:cubicBezTo>
                <a:cubicBezTo>
                  <a:pt x="33" y="72"/>
                  <a:pt x="33" y="72"/>
                  <a:pt x="33" y="72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36" y="68"/>
                  <a:pt x="36" y="68"/>
                  <a:pt x="36" y="68"/>
                </a:cubicBezTo>
                <a:cubicBezTo>
                  <a:pt x="38" y="69"/>
                  <a:pt x="38" y="69"/>
                  <a:pt x="38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8"/>
                  <a:pt x="40" y="68"/>
                  <a:pt x="40" y="68"/>
                </a:cubicBezTo>
                <a:cubicBezTo>
                  <a:pt x="42" y="69"/>
                  <a:pt x="42" y="69"/>
                  <a:pt x="42" y="69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3" y="73"/>
                  <a:pt x="43" y="73"/>
                  <a:pt x="43" y="73"/>
                </a:cubicBezTo>
                <a:cubicBezTo>
                  <a:pt x="43" y="74"/>
                  <a:pt x="43" y="74"/>
                  <a:pt x="43" y="74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7"/>
                  <a:pt x="43" y="78"/>
                  <a:pt x="43" y="78"/>
                </a:cubicBezTo>
                <a:cubicBezTo>
                  <a:pt x="43" y="78"/>
                  <a:pt x="42" y="79"/>
                  <a:pt x="42" y="79"/>
                </a:cubicBezTo>
                <a:cubicBezTo>
                  <a:pt x="41" y="80"/>
                  <a:pt x="41" y="80"/>
                  <a:pt x="41" y="80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39" y="84"/>
                  <a:pt x="39" y="84"/>
                  <a:pt x="39" y="84"/>
                </a:cubicBezTo>
                <a:cubicBezTo>
                  <a:pt x="40" y="84"/>
                  <a:pt x="40" y="84"/>
                  <a:pt x="40" y="84"/>
                </a:cubicBezTo>
                <a:cubicBezTo>
                  <a:pt x="40" y="86"/>
                  <a:pt x="40" y="86"/>
                  <a:pt x="40" y="86"/>
                </a:cubicBezTo>
                <a:cubicBezTo>
                  <a:pt x="41" y="86"/>
                  <a:pt x="41" y="86"/>
                  <a:pt x="41" y="86"/>
                </a:cubicBezTo>
                <a:cubicBezTo>
                  <a:pt x="41" y="85"/>
                  <a:pt x="41" y="85"/>
                  <a:pt x="41" y="85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3"/>
                  <a:pt x="43" y="83"/>
                </a:cubicBezTo>
                <a:cubicBezTo>
                  <a:pt x="44" y="82"/>
                  <a:pt x="44" y="82"/>
                  <a:pt x="44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48" y="81"/>
                  <a:pt x="48" y="81"/>
                  <a:pt x="48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49" y="82"/>
                  <a:pt x="49" y="82"/>
                  <a:pt x="49" y="82"/>
                </a:cubicBezTo>
                <a:cubicBezTo>
                  <a:pt x="48" y="83"/>
                  <a:pt x="48" y="83"/>
                  <a:pt x="48" y="83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5"/>
                  <a:pt x="48" y="85"/>
                  <a:pt x="48" y="85"/>
                </a:cubicBezTo>
                <a:cubicBezTo>
                  <a:pt x="48" y="86"/>
                  <a:pt x="48" y="86"/>
                  <a:pt x="48" y="86"/>
                </a:cubicBezTo>
                <a:cubicBezTo>
                  <a:pt x="49" y="87"/>
                  <a:pt x="49" y="87"/>
                  <a:pt x="49" y="87"/>
                </a:cubicBezTo>
                <a:cubicBezTo>
                  <a:pt x="49" y="87"/>
                  <a:pt x="49" y="87"/>
                  <a:pt x="49" y="87"/>
                </a:cubicBezTo>
                <a:cubicBezTo>
                  <a:pt x="50" y="87"/>
                  <a:pt x="50" y="87"/>
                  <a:pt x="50" y="87"/>
                </a:cubicBezTo>
                <a:cubicBezTo>
                  <a:pt x="52" y="86"/>
                  <a:pt x="52" y="86"/>
                  <a:pt x="52" y="86"/>
                </a:cubicBezTo>
                <a:cubicBezTo>
                  <a:pt x="53" y="86"/>
                  <a:pt x="53" y="86"/>
                  <a:pt x="53" y="86"/>
                </a:cubicBezTo>
                <a:cubicBezTo>
                  <a:pt x="53" y="86"/>
                  <a:pt x="53" y="86"/>
                  <a:pt x="53" y="86"/>
                </a:cubicBezTo>
                <a:cubicBezTo>
                  <a:pt x="53" y="85"/>
                  <a:pt x="53" y="85"/>
                  <a:pt x="53" y="85"/>
                </a:cubicBezTo>
                <a:cubicBezTo>
                  <a:pt x="51" y="85"/>
                  <a:pt x="51" y="85"/>
                  <a:pt x="51" y="85"/>
                </a:cubicBezTo>
                <a:cubicBezTo>
                  <a:pt x="49" y="84"/>
                  <a:pt x="49" y="84"/>
                  <a:pt x="49" y="84"/>
                </a:cubicBezTo>
                <a:cubicBezTo>
                  <a:pt x="49" y="83"/>
                  <a:pt x="49" y="83"/>
                  <a:pt x="49" y="83"/>
                </a:cubicBezTo>
                <a:cubicBezTo>
                  <a:pt x="49" y="83"/>
                  <a:pt x="49" y="83"/>
                  <a:pt x="50" y="82"/>
                </a:cubicBezTo>
                <a:cubicBezTo>
                  <a:pt x="50" y="82"/>
                  <a:pt x="51" y="81"/>
                  <a:pt x="51" y="81"/>
                </a:cubicBezTo>
                <a:cubicBezTo>
                  <a:pt x="51" y="81"/>
                  <a:pt x="51" y="80"/>
                  <a:pt x="50" y="80"/>
                </a:cubicBezTo>
                <a:cubicBezTo>
                  <a:pt x="50" y="79"/>
                  <a:pt x="50" y="80"/>
                  <a:pt x="50" y="79"/>
                </a:cubicBezTo>
                <a:cubicBezTo>
                  <a:pt x="50" y="78"/>
                  <a:pt x="50" y="76"/>
                  <a:pt x="5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47" y="76"/>
                  <a:pt x="47" y="76"/>
                  <a:pt x="47" y="76"/>
                </a:cubicBezTo>
                <a:cubicBezTo>
                  <a:pt x="46" y="77"/>
                  <a:pt x="46" y="77"/>
                  <a:pt x="46" y="77"/>
                </a:cubicBezTo>
                <a:cubicBezTo>
                  <a:pt x="45" y="78"/>
                  <a:pt x="45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45" y="76"/>
                  <a:pt x="45" y="76"/>
                  <a:pt x="45" y="76"/>
                </a:cubicBezTo>
                <a:cubicBezTo>
                  <a:pt x="46" y="75"/>
                  <a:pt x="46" y="75"/>
                  <a:pt x="46" y="75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7" y="73"/>
                </a:cubicBezTo>
                <a:cubicBezTo>
                  <a:pt x="47" y="73"/>
                  <a:pt x="48" y="72"/>
                  <a:pt x="48" y="72"/>
                </a:cubicBezTo>
                <a:cubicBezTo>
                  <a:pt x="48" y="71"/>
                  <a:pt x="48" y="71"/>
                  <a:pt x="48" y="71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5" y="69"/>
                  <a:pt x="45" y="69"/>
                </a:cubicBezTo>
                <a:cubicBezTo>
                  <a:pt x="45" y="68"/>
                  <a:pt x="45" y="68"/>
                  <a:pt x="45" y="68"/>
                </a:cubicBezTo>
                <a:cubicBezTo>
                  <a:pt x="45" y="68"/>
                  <a:pt x="44" y="66"/>
                  <a:pt x="45" y="66"/>
                </a:cubicBezTo>
                <a:cubicBezTo>
                  <a:pt x="46" y="66"/>
                  <a:pt x="46" y="67"/>
                  <a:pt x="46" y="66"/>
                </a:cubicBezTo>
                <a:cubicBezTo>
                  <a:pt x="46" y="64"/>
                  <a:pt x="46" y="64"/>
                  <a:pt x="46" y="64"/>
                </a:cubicBezTo>
                <a:cubicBezTo>
                  <a:pt x="45" y="63"/>
                  <a:pt x="45" y="63"/>
                  <a:pt x="45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0"/>
                  <a:pt x="45" y="60"/>
                </a:cubicBezTo>
                <a:cubicBezTo>
                  <a:pt x="46" y="59"/>
                  <a:pt x="47" y="58"/>
                  <a:pt x="47" y="58"/>
                </a:cubicBezTo>
                <a:cubicBezTo>
                  <a:pt x="47" y="58"/>
                  <a:pt x="46" y="58"/>
                  <a:pt x="47" y="57"/>
                </a:cubicBezTo>
                <a:cubicBezTo>
                  <a:pt x="48" y="57"/>
                  <a:pt x="48" y="56"/>
                  <a:pt x="48" y="56"/>
                </a:cubicBezTo>
                <a:cubicBezTo>
                  <a:pt x="49" y="55"/>
                  <a:pt x="49" y="55"/>
                  <a:pt x="49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52" y="54"/>
                  <a:pt x="52" y="54"/>
                  <a:pt x="52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4" y="55"/>
                  <a:pt x="54" y="54"/>
                </a:cubicBezTo>
                <a:cubicBezTo>
                  <a:pt x="55" y="54"/>
                  <a:pt x="56" y="54"/>
                  <a:pt x="56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59" y="57"/>
                  <a:pt x="59" y="57"/>
                  <a:pt x="59" y="57"/>
                </a:cubicBezTo>
                <a:cubicBezTo>
                  <a:pt x="60" y="57"/>
                  <a:pt x="60" y="57"/>
                  <a:pt x="60" y="57"/>
                </a:cubicBezTo>
                <a:cubicBezTo>
                  <a:pt x="60" y="58"/>
                  <a:pt x="60" y="58"/>
                  <a:pt x="60" y="58"/>
                </a:cubicBezTo>
                <a:cubicBezTo>
                  <a:pt x="61" y="59"/>
                  <a:pt x="61" y="59"/>
                  <a:pt x="61" y="59"/>
                </a:cubicBezTo>
                <a:cubicBezTo>
                  <a:pt x="61" y="59"/>
                  <a:pt x="60" y="58"/>
                  <a:pt x="61" y="57"/>
                </a:cubicBezTo>
                <a:cubicBezTo>
                  <a:pt x="61" y="57"/>
                  <a:pt x="62" y="56"/>
                  <a:pt x="62" y="56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5"/>
                  <a:pt x="63" y="55"/>
                  <a:pt x="63" y="55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2"/>
                  <a:pt x="64" y="52"/>
                  <a:pt x="64" y="52"/>
                </a:cubicBezTo>
                <a:cubicBezTo>
                  <a:pt x="66" y="51"/>
                  <a:pt x="66" y="51"/>
                  <a:pt x="66" y="51"/>
                </a:cubicBezTo>
                <a:cubicBezTo>
                  <a:pt x="68" y="51"/>
                  <a:pt x="68" y="51"/>
                  <a:pt x="68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72" y="50"/>
                  <a:pt x="72" y="50"/>
                  <a:pt x="72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3" y="49"/>
                  <a:pt x="73" y="49"/>
                  <a:pt x="73" y="49"/>
                </a:cubicBezTo>
                <a:cubicBezTo>
                  <a:pt x="72" y="48"/>
                  <a:pt x="72" y="48"/>
                  <a:pt x="72" y="48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70" y="47"/>
                  <a:pt x="70" y="47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8"/>
                  <a:pt x="69" y="48"/>
                  <a:pt x="68" y="48"/>
                </a:cubicBezTo>
                <a:cubicBezTo>
                  <a:pt x="68" y="49"/>
                  <a:pt x="67" y="49"/>
                  <a:pt x="67" y="49"/>
                </a:cubicBezTo>
                <a:cubicBezTo>
                  <a:pt x="67" y="49"/>
                  <a:pt x="66" y="50"/>
                  <a:pt x="65" y="50"/>
                </a:cubicBezTo>
                <a:cubicBezTo>
                  <a:pt x="65" y="50"/>
                  <a:pt x="64" y="50"/>
                  <a:pt x="64" y="50"/>
                </a:cubicBezTo>
                <a:cubicBezTo>
                  <a:pt x="64" y="50"/>
                  <a:pt x="62" y="49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58" y="52"/>
                  <a:pt x="58" y="51"/>
                </a:cubicBezTo>
                <a:cubicBezTo>
                  <a:pt x="58" y="50"/>
                  <a:pt x="58" y="50"/>
                  <a:pt x="58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5" y="51"/>
                  <a:pt x="55" y="51"/>
                  <a:pt x="55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3" y="52"/>
                  <a:pt x="53" y="52"/>
                  <a:pt x="53" y="52"/>
                </a:cubicBezTo>
                <a:cubicBezTo>
                  <a:pt x="49" y="53"/>
                  <a:pt x="49" y="53"/>
                  <a:pt x="49" y="53"/>
                </a:cubicBezTo>
                <a:cubicBezTo>
                  <a:pt x="48" y="55"/>
                  <a:pt x="48" y="55"/>
                  <a:pt x="48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5" y="54"/>
                  <a:pt x="45" y="54"/>
                  <a:pt x="45" y="54"/>
                </a:cubicBezTo>
                <a:cubicBezTo>
                  <a:pt x="44" y="53"/>
                  <a:pt x="44" y="53"/>
                  <a:pt x="44" y="53"/>
                </a:cubicBezTo>
                <a:cubicBezTo>
                  <a:pt x="44" y="52"/>
                  <a:pt x="44" y="52"/>
                  <a:pt x="44" y="52"/>
                </a:cubicBezTo>
                <a:cubicBezTo>
                  <a:pt x="43" y="51"/>
                  <a:pt x="43" y="51"/>
                  <a:pt x="43" y="51"/>
                </a:cubicBezTo>
                <a:cubicBezTo>
                  <a:pt x="42" y="50"/>
                  <a:pt x="42" y="50"/>
                  <a:pt x="42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49"/>
                  <a:pt x="40" y="49"/>
                </a:cubicBezTo>
                <a:cubicBezTo>
                  <a:pt x="40" y="48"/>
                  <a:pt x="39" y="48"/>
                  <a:pt x="39" y="48"/>
                </a:cubicBezTo>
                <a:cubicBezTo>
                  <a:pt x="38" y="46"/>
                  <a:pt x="38" y="46"/>
                  <a:pt x="38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40" y="49"/>
                </a:cubicBezTo>
                <a:cubicBezTo>
                  <a:pt x="40" y="50"/>
                  <a:pt x="41" y="50"/>
                  <a:pt x="41" y="5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2"/>
                  <a:pt x="41" y="52"/>
                  <a:pt x="41" y="52"/>
                </a:cubicBezTo>
                <a:cubicBezTo>
                  <a:pt x="40" y="53"/>
                  <a:pt x="40" y="53"/>
                  <a:pt x="40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7" y="54"/>
                  <a:pt x="37" y="54"/>
                  <a:pt x="37" y="54"/>
                </a:cubicBezTo>
                <a:cubicBezTo>
                  <a:pt x="36" y="54"/>
                  <a:pt x="35" y="53"/>
                  <a:pt x="35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3" y="55"/>
                  <a:pt x="33" y="55"/>
                  <a:pt x="33" y="55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4"/>
                  <a:pt x="31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29" y="54"/>
                  <a:pt x="29" y="54"/>
                  <a:pt x="29" y="54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57"/>
                  <a:pt x="28" y="57"/>
                  <a:pt x="28" y="57"/>
                </a:cubicBezTo>
                <a:cubicBezTo>
                  <a:pt x="27" y="58"/>
                  <a:pt x="27" y="58"/>
                  <a:pt x="27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0" y="66"/>
                  <a:pt x="19" y="66"/>
                  <a:pt x="19" y="66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8"/>
                  <a:pt x="18" y="68"/>
                  <a:pt x="18" y="68"/>
                </a:cubicBezTo>
                <a:cubicBezTo>
                  <a:pt x="17" y="68"/>
                  <a:pt x="17" y="68"/>
                  <a:pt x="17" y="68"/>
                </a:cubicBezTo>
                <a:cubicBezTo>
                  <a:pt x="17" y="68"/>
                  <a:pt x="16" y="68"/>
                  <a:pt x="16" y="69"/>
                </a:cubicBezTo>
                <a:cubicBezTo>
                  <a:pt x="16" y="70"/>
                  <a:pt x="17" y="71"/>
                  <a:pt x="17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4"/>
                  <a:pt x="16" y="74"/>
                  <a:pt x="16" y="74"/>
                </a:cubicBezTo>
                <a:cubicBezTo>
                  <a:pt x="17" y="75"/>
                  <a:pt x="17" y="75"/>
                  <a:pt x="17" y="75"/>
                </a:cubicBezTo>
                <a:cubicBezTo>
                  <a:pt x="18" y="77"/>
                  <a:pt x="18" y="77"/>
                  <a:pt x="18" y="77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83"/>
                  <a:pt x="20" y="83"/>
                  <a:pt x="19" y="84"/>
                </a:cubicBezTo>
                <a:cubicBezTo>
                  <a:pt x="19" y="84"/>
                  <a:pt x="18" y="84"/>
                  <a:pt x="18" y="84"/>
                </a:cubicBezTo>
                <a:cubicBezTo>
                  <a:pt x="17" y="82"/>
                  <a:pt x="17" y="82"/>
                  <a:pt x="17" y="82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0"/>
                  <a:pt x="15" y="80"/>
                  <a:pt x="15" y="80"/>
                </a:cubicBezTo>
                <a:cubicBezTo>
                  <a:pt x="14" y="79"/>
                  <a:pt x="14" y="79"/>
                  <a:pt x="14" y="79"/>
                </a:cubicBezTo>
                <a:cubicBezTo>
                  <a:pt x="13" y="78"/>
                  <a:pt x="13" y="78"/>
                  <a:pt x="13" y="78"/>
                </a:cubicBezTo>
                <a:cubicBezTo>
                  <a:pt x="11" y="78"/>
                  <a:pt x="11" y="78"/>
                  <a:pt x="11" y="78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10" y="77"/>
                </a:cubicBezTo>
                <a:cubicBezTo>
                  <a:pt x="9" y="76"/>
                  <a:pt x="9" y="76"/>
                  <a:pt x="9" y="76"/>
                </a:cubicBezTo>
                <a:cubicBezTo>
                  <a:pt x="9" y="75"/>
                  <a:pt x="9" y="75"/>
                  <a:pt x="9" y="75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8" y="71"/>
                  <a:pt x="8" y="71"/>
                  <a:pt x="8" y="71"/>
                </a:cubicBezTo>
                <a:cubicBezTo>
                  <a:pt x="7" y="71"/>
                  <a:pt x="7" y="71"/>
                  <a:pt x="7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75"/>
                  <a:pt x="6" y="74"/>
                  <a:pt x="6" y="73"/>
                </a:cubicBezTo>
                <a:cubicBezTo>
                  <a:pt x="6" y="73"/>
                  <a:pt x="6" y="72"/>
                  <a:pt x="6" y="71"/>
                </a:cubicBezTo>
                <a:cubicBezTo>
                  <a:pt x="6" y="71"/>
                  <a:pt x="6" y="69"/>
                  <a:pt x="6" y="69"/>
                </a:cubicBezTo>
                <a:cubicBezTo>
                  <a:pt x="7" y="66"/>
                  <a:pt x="7" y="66"/>
                  <a:pt x="7" y="66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2"/>
                  <a:pt x="9" y="62"/>
                  <a:pt x="9" y="62"/>
                </a:cubicBezTo>
                <a:cubicBezTo>
                  <a:pt x="10" y="61"/>
                  <a:pt x="10" y="61"/>
                  <a:pt x="10" y="61"/>
                </a:cubicBezTo>
                <a:cubicBezTo>
                  <a:pt x="11" y="59"/>
                  <a:pt x="11" y="59"/>
                  <a:pt x="11" y="59"/>
                </a:cubicBezTo>
                <a:cubicBezTo>
                  <a:pt x="13" y="56"/>
                  <a:pt x="13" y="56"/>
                  <a:pt x="13" y="56"/>
                </a:cubicBezTo>
                <a:cubicBezTo>
                  <a:pt x="14" y="54"/>
                  <a:pt x="14" y="54"/>
                  <a:pt x="14" y="54"/>
                </a:cubicBezTo>
                <a:cubicBezTo>
                  <a:pt x="16" y="52"/>
                  <a:pt x="16" y="52"/>
                  <a:pt x="16" y="52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0"/>
                  <a:pt x="18" y="50"/>
                  <a:pt x="18" y="50"/>
                </a:cubicBezTo>
                <a:cubicBezTo>
                  <a:pt x="19" y="48"/>
                  <a:pt x="19" y="48"/>
                  <a:pt x="19" y="48"/>
                </a:cubicBezTo>
                <a:cubicBezTo>
                  <a:pt x="21" y="46"/>
                  <a:pt x="21" y="46"/>
                  <a:pt x="21" y="46"/>
                </a:cubicBezTo>
                <a:cubicBezTo>
                  <a:pt x="23" y="47"/>
                  <a:pt x="23" y="47"/>
                  <a:pt x="23" y="47"/>
                </a:cubicBezTo>
                <a:cubicBezTo>
                  <a:pt x="25" y="47"/>
                  <a:pt x="25" y="47"/>
                  <a:pt x="25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8" y="47"/>
                  <a:pt x="28" y="47"/>
                </a:cubicBezTo>
                <a:cubicBezTo>
                  <a:pt x="29" y="47"/>
                  <a:pt x="32" y="46"/>
                  <a:pt x="32" y="46"/>
                </a:cubicBezTo>
                <a:cubicBezTo>
                  <a:pt x="32" y="45"/>
                  <a:pt x="32" y="45"/>
                  <a:pt x="32" y="45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6" y="43"/>
                  <a:pt x="36" y="43"/>
                  <a:pt x="36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2" y="44"/>
                  <a:pt x="42" y="44"/>
                  <a:pt x="42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51" y="43"/>
                  <a:pt x="51" y="43"/>
                  <a:pt x="51" y="43"/>
                </a:cubicBezTo>
                <a:cubicBezTo>
                  <a:pt x="53" y="42"/>
                  <a:pt x="53" y="42"/>
                  <a:pt x="53" y="42"/>
                </a:cubicBezTo>
                <a:cubicBezTo>
                  <a:pt x="55" y="41"/>
                  <a:pt x="55" y="41"/>
                  <a:pt x="55" y="41"/>
                </a:cubicBezTo>
                <a:cubicBezTo>
                  <a:pt x="57" y="40"/>
                  <a:pt x="57" y="40"/>
                  <a:pt x="57" y="40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8"/>
                  <a:pt x="59" y="38"/>
                  <a:pt x="59" y="38"/>
                </a:cubicBezTo>
                <a:cubicBezTo>
                  <a:pt x="62" y="33"/>
                  <a:pt x="62" y="33"/>
                  <a:pt x="62" y="33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6" y="26"/>
                  <a:pt x="66" y="26"/>
                </a:cubicBezTo>
                <a:cubicBezTo>
                  <a:pt x="66" y="25"/>
                  <a:pt x="67" y="22"/>
                  <a:pt x="67" y="22"/>
                </a:cubicBezTo>
                <a:cubicBezTo>
                  <a:pt x="67" y="22"/>
                  <a:pt x="69" y="20"/>
                  <a:pt x="69" y="19"/>
                </a:cubicBezTo>
                <a:cubicBezTo>
                  <a:pt x="69" y="19"/>
                  <a:pt x="72" y="16"/>
                  <a:pt x="72" y="16"/>
                </a:cubicBezTo>
                <a:cubicBezTo>
                  <a:pt x="73" y="15"/>
                  <a:pt x="73" y="15"/>
                  <a:pt x="73" y="15"/>
                </a:cubicBezTo>
                <a:cubicBezTo>
                  <a:pt x="75" y="12"/>
                  <a:pt x="75" y="12"/>
                  <a:pt x="75" y="12"/>
                </a:cubicBezTo>
                <a:cubicBezTo>
                  <a:pt x="79" y="12"/>
                  <a:pt x="79" y="12"/>
                  <a:pt x="79" y="12"/>
                </a:cubicBezTo>
                <a:cubicBezTo>
                  <a:pt x="83" y="11"/>
                  <a:pt x="83" y="11"/>
                  <a:pt x="83" y="11"/>
                </a:cubicBezTo>
                <a:cubicBezTo>
                  <a:pt x="86" y="11"/>
                  <a:pt x="86" y="11"/>
                  <a:pt x="86" y="11"/>
                </a:cubicBezTo>
                <a:cubicBezTo>
                  <a:pt x="87" y="9"/>
                  <a:pt x="87" y="9"/>
                  <a:pt x="87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92" y="6"/>
                  <a:pt x="92" y="6"/>
                  <a:pt x="92" y="6"/>
                </a:cubicBezTo>
                <a:cubicBezTo>
                  <a:pt x="94" y="3"/>
                  <a:pt x="94" y="3"/>
                  <a:pt x="94" y="3"/>
                </a:cubicBezTo>
                <a:cubicBezTo>
                  <a:pt x="97" y="1"/>
                  <a:pt x="97" y="1"/>
                  <a:pt x="97" y="1"/>
                </a:cubicBezTo>
                <a:cubicBezTo>
                  <a:pt x="100" y="0"/>
                  <a:pt x="100" y="0"/>
                  <a:pt x="100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2" y="1"/>
                  <a:pt x="102" y="1"/>
                  <a:pt x="102" y="1"/>
                </a:cubicBezTo>
                <a:cubicBezTo>
                  <a:pt x="100" y="2"/>
                  <a:pt x="100" y="2"/>
                  <a:pt x="100" y="2"/>
                </a:cubicBezTo>
                <a:cubicBezTo>
                  <a:pt x="99" y="4"/>
                  <a:pt x="99" y="4"/>
                  <a:pt x="99" y="4"/>
                </a:cubicBezTo>
                <a:cubicBezTo>
                  <a:pt x="97" y="4"/>
                  <a:pt x="97" y="4"/>
                  <a:pt x="97" y="4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9"/>
                  <a:pt x="95" y="9"/>
                  <a:pt x="95" y="9"/>
                </a:cubicBezTo>
                <a:cubicBezTo>
                  <a:pt x="94" y="11"/>
                  <a:pt x="94" y="11"/>
                  <a:pt x="94" y="11"/>
                </a:cubicBezTo>
                <a:cubicBezTo>
                  <a:pt x="94" y="13"/>
                  <a:pt x="94" y="13"/>
                  <a:pt x="94" y="13"/>
                </a:cubicBezTo>
                <a:cubicBezTo>
                  <a:pt x="94" y="13"/>
                  <a:pt x="94" y="14"/>
                  <a:pt x="94" y="14"/>
                </a:cubicBezTo>
                <a:cubicBezTo>
                  <a:pt x="94" y="15"/>
                  <a:pt x="94" y="16"/>
                  <a:pt x="94" y="16"/>
                </a:cubicBezTo>
                <a:cubicBezTo>
                  <a:pt x="95" y="17"/>
                  <a:pt x="95" y="17"/>
                  <a:pt x="95" y="17"/>
                </a:cubicBezTo>
                <a:cubicBezTo>
                  <a:pt x="97" y="18"/>
                  <a:pt x="97" y="18"/>
                  <a:pt x="97" y="18"/>
                </a:cubicBezTo>
                <a:cubicBezTo>
                  <a:pt x="98" y="20"/>
                  <a:pt x="98" y="20"/>
                  <a:pt x="98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23"/>
                  <a:pt x="99" y="24"/>
                  <a:pt x="98" y="24"/>
                </a:cubicBezTo>
                <a:cubicBezTo>
                  <a:pt x="98" y="25"/>
                  <a:pt x="98" y="26"/>
                  <a:pt x="98" y="26"/>
                </a:cubicBezTo>
                <a:cubicBezTo>
                  <a:pt x="98" y="29"/>
                  <a:pt x="98" y="29"/>
                  <a:pt x="98" y="29"/>
                </a:cubicBezTo>
                <a:cubicBezTo>
                  <a:pt x="99" y="33"/>
                  <a:pt x="99" y="33"/>
                  <a:pt x="99" y="33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7"/>
                  <a:pt x="99" y="37"/>
                  <a:pt x="99" y="37"/>
                </a:cubicBezTo>
                <a:cubicBezTo>
                  <a:pt x="98" y="38"/>
                  <a:pt x="98" y="38"/>
                  <a:pt x="98" y="38"/>
                </a:cubicBezTo>
                <a:cubicBezTo>
                  <a:pt x="97" y="39"/>
                  <a:pt x="97" y="39"/>
                  <a:pt x="97" y="39"/>
                </a:cubicBezTo>
                <a:cubicBezTo>
                  <a:pt x="96" y="41"/>
                  <a:pt x="96" y="41"/>
                  <a:pt x="96" y="41"/>
                </a:cubicBezTo>
                <a:cubicBezTo>
                  <a:pt x="95" y="43"/>
                  <a:pt x="95" y="43"/>
                  <a:pt x="95" y="43"/>
                </a:cubicBezTo>
                <a:cubicBezTo>
                  <a:pt x="93" y="48"/>
                  <a:pt x="93" y="48"/>
                  <a:pt x="93" y="48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51"/>
                  <a:pt x="92" y="51"/>
                  <a:pt x="92" y="51"/>
                </a:cubicBezTo>
                <a:cubicBezTo>
                  <a:pt x="92" y="53"/>
                  <a:pt x="92" y="53"/>
                  <a:pt x="92" y="53"/>
                </a:cubicBezTo>
                <a:cubicBezTo>
                  <a:pt x="90" y="54"/>
                  <a:pt x="90" y="54"/>
                  <a:pt x="90" y="54"/>
                </a:cubicBezTo>
                <a:cubicBezTo>
                  <a:pt x="90" y="56"/>
                  <a:pt x="90" y="56"/>
                  <a:pt x="90" y="56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7"/>
                  <a:pt x="89" y="57"/>
                  <a:pt x="89" y="58"/>
                </a:cubicBezTo>
                <a:cubicBezTo>
                  <a:pt x="90" y="60"/>
                  <a:pt x="89" y="60"/>
                  <a:pt x="89" y="60"/>
                </a:cubicBezTo>
                <a:cubicBezTo>
                  <a:pt x="89" y="62"/>
                  <a:pt x="89" y="62"/>
                  <a:pt x="89" y="62"/>
                </a:cubicBezTo>
                <a:cubicBezTo>
                  <a:pt x="89" y="63"/>
                  <a:pt x="89" y="63"/>
                  <a:pt x="89" y="63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8"/>
                  <a:pt x="89" y="68"/>
                  <a:pt x="89" y="68"/>
                </a:cubicBezTo>
                <a:cubicBezTo>
                  <a:pt x="90" y="69"/>
                  <a:pt x="90" y="69"/>
                  <a:pt x="90" y="69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71"/>
                  <a:pt x="91" y="70"/>
                  <a:pt x="92" y="71"/>
                </a:cubicBezTo>
                <a:cubicBezTo>
                  <a:pt x="93" y="72"/>
                  <a:pt x="92" y="73"/>
                  <a:pt x="92" y="73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86" y="75"/>
                  <a:pt x="86" y="75"/>
                  <a:pt x="86" y="75"/>
                </a:cubicBezTo>
                <a:cubicBezTo>
                  <a:pt x="86" y="74"/>
                  <a:pt x="86" y="74"/>
                  <a:pt x="86" y="74"/>
                </a:cubicBezTo>
                <a:cubicBezTo>
                  <a:pt x="88" y="75"/>
                  <a:pt x="88" y="75"/>
                  <a:pt x="88" y="75"/>
                </a:cubicBezTo>
                <a:cubicBezTo>
                  <a:pt x="89" y="75"/>
                  <a:pt x="89" y="75"/>
                  <a:pt x="89" y="75"/>
                </a:cubicBezTo>
                <a:cubicBezTo>
                  <a:pt x="91" y="76"/>
                  <a:pt x="91" y="76"/>
                  <a:pt x="91" y="76"/>
                </a:cubicBezTo>
                <a:cubicBezTo>
                  <a:pt x="92" y="77"/>
                  <a:pt x="92" y="77"/>
                  <a:pt x="92" y="77"/>
                </a:cubicBezTo>
                <a:cubicBezTo>
                  <a:pt x="93" y="78"/>
                  <a:pt x="93" y="78"/>
                  <a:pt x="93" y="78"/>
                </a:cubicBezTo>
                <a:cubicBezTo>
                  <a:pt x="93" y="79"/>
                  <a:pt x="93" y="79"/>
                  <a:pt x="93" y="79"/>
                </a:cubicBezTo>
                <a:cubicBezTo>
                  <a:pt x="92" y="80"/>
                  <a:pt x="92" y="80"/>
                  <a:pt x="92" y="80"/>
                </a:cubicBezTo>
                <a:cubicBezTo>
                  <a:pt x="89" y="83"/>
                  <a:pt x="89" y="83"/>
                  <a:pt x="89" y="83"/>
                </a:cubicBezTo>
                <a:cubicBezTo>
                  <a:pt x="88" y="84"/>
                  <a:pt x="88" y="84"/>
                  <a:pt x="88" y="84"/>
                </a:cubicBezTo>
                <a:cubicBezTo>
                  <a:pt x="88" y="86"/>
                  <a:pt x="88" y="86"/>
                  <a:pt x="88" y="86"/>
                </a:cubicBezTo>
                <a:cubicBezTo>
                  <a:pt x="88" y="87"/>
                  <a:pt x="88" y="87"/>
                  <a:pt x="88" y="87"/>
                </a:cubicBezTo>
                <a:cubicBezTo>
                  <a:pt x="88" y="87"/>
                  <a:pt x="88" y="87"/>
                  <a:pt x="88" y="87"/>
                </a:cubicBezTo>
                <a:cubicBezTo>
                  <a:pt x="88" y="89"/>
                  <a:pt x="88" y="89"/>
                  <a:pt x="88" y="89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5"/>
                  <a:pt x="89" y="85"/>
                  <a:pt x="89" y="85"/>
                </a:cubicBezTo>
                <a:cubicBezTo>
                  <a:pt x="90" y="84"/>
                  <a:pt x="90" y="84"/>
                  <a:pt x="90" y="84"/>
                </a:cubicBezTo>
                <a:cubicBezTo>
                  <a:pt x="91" y="83"/>
                  <a:pt x="91" y="83"/>
                  <a:pt x="91" y="83"/>
                </a:cubicBezTo>
                <a:cubicBezTo>
                  <a:pt x="92" y="82"/>
                  <a:pt x="92" y="82"/>
                  <a:pt x="92" y="82"/>
                </a:cubicBezTo>
                <a:cubicBezTo>
                  <a:pt x="93" y="83"/>
                  <a:pt x="93" y="83"/>
                  <a:pt x="93" y="83"/>
                </a:cubicBezTo>
                <a:cubicBezTo>
                  <a:pt x="93" y="84"/>
                  <a:pt x="93" y="84"/>
                  <a:pt x="93" y="84"/>
                </a:cubicBezTo>
                <a:cubicBezTo>
                  <a:pt x="94" y="86"/>
                  <a:pt x="94" y="86"/>
                  <a:pt x="94" y="86"/>
                </a:cubicBezTo>
                <a:cubicBezTo>
                  <a:pt x="94" y="86"/>
                  <a:pt x="94" y="85"/>
                  <a:pt x="95" y="86"/>
                </a:cubicBezTo>
                <a:cubicBezTo>
                  <a:pt x="96" y="86"/>
                  <a:pt x="98" y="87"/>
                  <a:pt x="98" y="87"/>
                </a:cubicBezTo>
                <a:cubicBezTo>
                  <a:pt x="98" y="87"/>
                  <a:pt x="98" y="88"/>
                  <a:pt x="100" y="88"/>
                </a:cubicBezTo>
                <a:cubicBezTo>
                  <a:pt x="102" y="88"/>
                  <a:pt x="103" y="88"/>
                  <a:pt x="103" y="88"/>
                </a:cubicBezTo>
                <a:cubicBezTo>
                  <a:pt x="105" y="86"/>
                  <a:pt x="105" y="86"/>
                  <a:pt x="105" y="86"/>
                </a:cubicBezTo>
                <a:cubicBezTo>
                  <a:pt x="107" y="86"/>
                  <a:pt x="107" y="86"/>
                  <a:pt x="107" y="86"/>
                </a:cubicBezTo>
                <a:cubicBezTo>
                  <a:pt x="109" y="86"/>
                  <a:pt x="109" y="86"/>
                  <a:pt x="109" y="86"/>
                </a:cubicBezTo>
                <a:cubicBezTo>
                  <a:pt x="112" y="85"/>
                  <a:pt x="112" y="85"/>
                  <a:pt x="112" y="85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14" y="87"/>
                  <a:pt x="114" y="87"/>
                  <a:pt x="114" y="87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8" y="91"/>
                  <a:pt x="118" y="91"/>
                  <a:pt x="118" y="91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5" y="101"/>
                  <a:pt x="115" y="101"/>
                  <a:pt x="115" y="101"/>
                </a:cubicBezTo>
                <a:cubicBezTo>
                  <a:pt x="114" y="102"/>
                  <a:pt x="114" y="102"/>
                  <a:pt x="114" y="102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3" y="105"/>
                  <a:pt x="113" y="105"/>
                  <a:pt x="113" y="105"/>
                </a:cubicBezTo>
                <a:cubicBezTo>
                  <a:pt x="111" y="106"/>
                  <a:pt x="111" y="106"/>
                  <a:pt x="111" y="106"/>
                </a:cubicBezTo>
                <a:cubicBezTo>
                  <a:pt x="111" y="106"/>
                  <a:pt x="111" y="106"/>
                  <a:pt x="111" y="107"/>
                </a:cubicBezTo>
                <a:cubicBezTo>
                  <a:pt x="110" y="109"/>
                  <a:pt x="110" y="109"/>
                  <a:pt x="110" y="109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110" y="111"/>
                  <a:pt x="110" y="111"/>
                  <a:pt x="110" y="111"/>
                </a:cubicBezTo>
                <a:cubicBezTo>
                  <a:pt x="110" y="112"/>
                  <a:pt x="110" y="112"/>
                  <a:pt x="110" y="112"/>
                </a:cubicBezTo>
                <a:cubicBezTo>
                  <a:pt x="110" y="113"/>
                  <a:pt x="110" y="113"/>
                  <a:pt x="110" y="113"/>
                </a:cubicBezTo>
                <a:cubicBezTo>
                  <a:pt x="110" y="113"/>
                  <a:pt x="110" y="113"/>
                  <a:pt x="110" y="113"/>
                </a:cubicBezTo>
                <a:cubicBezTo>
                  <a:pt x="108" y="113"/>
                  <a:pt x="108" y="113"/>
                  <a:pt x="108" y="113"/>
                </a:cubicBezTo>
                <a:cubicBezTo>
                  <a:pt x="108" y="113"/>
                  <a:pt x="108" y="113"/>
                  <a:pt x="108" y="113"/>
                </a:cubicBezTo>
                <a:cubicBezTo>
                  <a:pt x="107" y="112"/>
                  <a:pt x="107" y="112"/>
                  <a:pt x="107" y="112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8" y="109"/>
                  <a:pt x="108" y="109"/>
                  <a:pt x="108" y="109"/>
                </a:cubicBezTo>
                <a:cubicBezTo>
                  <a:pt x="108" y="109"/>
                  <a:pt x="108" y="108"/>
                  <a:pt x="107" y="108"/>
                </a:cubicBezTo>
                <a:cubicBezTo>
                  <a:pt x="106" y="108"/>
                  <a:pt x="104" y="108"/>
                  <a:pt x="104" y="108"/>
                </a:cubicBezTo>
                <a:cubicBezTo>
                  <a:pt x="103" y="109"/>
                  <a:pt x="103" y="110"/>
                  <a:pt x="103" y="110"/>
                </a:cubicBezTo>
                <a:cubicBezTo>
                  <a:pt x="103" y="110"/>
                  <a:pt x="103" y="111"/>
                  <a:pt x="102" y="112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00" y="112"/>
                  <a:pt x="100" y="112"/>
                  <a:pt x="100" y="112"/>
                </a:cubicBezTo>
                <a:cubicBezTo>
                  <a:pt x="98" y="112"/>
                  <a:pt x="98" y="112"/>
                  <a:pt x="98" y="112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3"/>
                  <a:pt x="97" y="113"/>
                  <a:pt x="97" y="113"/>
                </a:cubicBezTo>
                <a:cubicBezTo>
                  <a:pt x="97" y="113"/>
                  <a:pt x="96" y="114"/>
                  <a:pt x="96" y="113"/>
                </a:cubicBezTo>
                <a:cubicBezTo>
                  <a:pt x="96" y="113"/>
                  <a:pt x="95" y="112"/>
                  <a:pt x="95" y="112"/>
                </a:cubicBezTo>
                <a:cubicBezTo>
                  <a:pt x="95" y="111"/>
                  <a:pt x="95" y="110"/>
                  <a:pt x="95" y="110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7" y="108"/>
                  <a:pt x="97" y="108"/>
                  <a:pt x="97" y="108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8" y="109"/>
                  <a:pt x="98" y="109"/>
                  <a:pt x="98" y="109"/>
                </a:cubicBezTo>
                <a:cubicBezTo>
                  <a:pt x="98" y="109"/>
                  <a:pt x="98" y="107"/>
                  <a:pt x="98" y="107"/>
                </a:cubicBezTo>
                <a:cubicBezTo>
                  <a:pt x="98" y="107"/>
                  <a:pt x="99" y="106"/>
                  <a:pt x="99" y="106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96" y="103"/>
                  <a:pt x="96" y="103"/>
                  <a:pt x="96" y="103"/>
                </a:cubicBezTo>
                <a:cubicBezTo>
                  <a:pt x="95" y="103"/>
                  <a:pt x="95" y="103"/>
                  <a:pt x="95" y="103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3" y="107"/>
                  <a:pt x="93" y="108"/>
                  <a:pt x="92" y="108"/>
                </a:cubicBezTo>
                <a:cubicBezTo>
                  <a:pt x="92" y="109"/>
                  <a:pt x="91" y="110"/>
                  <a:pt x="91" y="110"/>
                </a:cubicBezTo>
                <a:cubicBezTo>
                  <a:pt x="91" y="111"/>
                  <a:pt x="91" y="111"/>
                  <a:pt x="91" y="111"/>
                </a:cubicBezTo>
                <a:cubicBezTo>
                  <a:pt x="91" y="111"/>
                  <a:pt x="90" y="111"/>
                  <a:pt x="90" y="112"/>
                </a:cubicBezTo>
                <a:cubicBezTo>
                  <a:pt x="90" y="114"/>
                  <a:pt x="89" y="114"/>
                  <a:pt x="89" y="114"/>
                </a:cubicBezTo>
                <a:cubicBezTo>
                  <a:pt x="90" y="117"/>
                  <a:pt x="90" y="117"/>
                  <a:pt x="90" y="117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92" y="120"/>
                  <a:pt x="92" y="120"/>
                  <a:pt x="92" y="120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91" y="122"/>
                  <a:pt x="91" y="122"/>
                  <a:pt x="91" y="122"/>
                </a:cubicBezTo>
                <a:cubicBezTo>
                  <a:pt x="91" y="123"/>
                  <a:pt x="91" y="123"/>
                  <a:pt x="91" y="123"/>
                </a:cubicBezTo>
                <a:cubicBezTo>
                  <a:pt x="91" y="123"/>
                  <a:pt x="91" y="122"/>
                  <a:pt x="91" y="124"/>
                </a:cubicBezTo>
                <a:cubicBezTo>
                  <a:pt x="91" y="125"/>
                  <a:pt x="91" y="125"/>
                  <a:pt x="91" y="125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1" y="129"/>
                  <a:pt x="91" y="129"/>
                  <a:pt x="91" y="129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9" y="132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89" y="135"/>
                  <a:pt x="89" y="135"/>
                  <a:pt x="89" y="135"/>
                </a:cubicBezTo>
                <a:cubicBezTo>
                  <a:pt x="89" y="135"/>
                  <a:pt x="89" y="135"/>
                  <a:pt x="89" y="135"/>
                </a:cubicBezTo>
                <a:cubicBezTo>
                  <a:pt x="89" y="135"/>
                  <a:pt x="89" y="136"/>
                  <a:pt x="89" y="136"/>
                </a:cubicBezTo>
                <a:cubicBezTo>
                  <a:pt x="88" y="137"/>
                  <a:pt x="87" y="136"/>
                  <a:pt x="87" y="136"/>
                </a:cubicBezTo>
                <a:cubicBezTo>
                  <a:pt x="86" y="135"/>
                  <a:pt x="86" y="135"/>
                  <a:pt x="86" y="135"/>
                </a:cubicBezTo>
                <a:cubicBezTo>
                  <a:pt x="86" y="134"/>
                  <a:pt x="86" y="134"/>
                  <a:pt x="86" y="134"/>
                </a:cubicBezTo>
                <a:cubicBezTo>
                  <a:pt x="85" y="133"/>
                  <a:pt x="85" y="133"/>
                  <a:pt x="85" y="133"/>
                </a:cubicBezTo>
                <a:cubicBezTo>
                  <a:pt x="85" y="133"/>
                  <a:pt x="85" y="133"/>
                  <a:pt x="84" y="133"/>
                </a:cubicBezTo>
                <a:cubicBezTo>
                  <a:pt x="83" y="133"/>
                  <a:pt x="82" y="133"/>
                  <a:pt x="82" y="133"/>
                </a:cubicBezTo>
                <a:cubicBezTo>
                  <a:pt x="81" y="133"/>
                  <a:pt x="81" y="133"/>
                  <a:pt x="81" y="133"/>
                </a:cubicBezTo>
                <a:cubicBezTo>
                  <a:pt x="80" y="133"/>
                  <a:pt x="80" y="133"/>
                  <a:pt x="80" y="133"/>
                </a:cubicBezTo>
                <a:cubicBezTo>
                  <a:pt x="79" y="134"/>
                  <a:pt x="79" y="134"/>
                  <a:pt x="79" y="134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9" y="135"/>
                  <a:pt x="78" y="135"/>
                  <a:pt x="78" y="135"/>
                </a:cubicBezTo>
                <a:cubicBezTo>
                  <a:pt x="77" y="135"/>
                  <a:pt x="76" y="135"/>
                  <a:pt x="76" y="135"/>
                </a:cubicBezTo>
                <a:cubicBezTo>
                  <a:pt x="76" y="135"/>
                  <a:pt x="76" y="135"/>
                  <a:pt x="76" y="135"/>
                </a:cubicBezTo>
                <a:cubicBezTo>
                  <a:pt x="76" y="135"/>
                  <a:pt x="76" y="136"/>
                  <a:pt x="76" y="136"/>
                </a:cubicBezTo>
                <a:cubicBezTo>
                  <a:pt x="77" y="136"/>
                  <a:pt x="77" y="136"/>
                  <a:pt x="77" y="136"/>
                </a:cubicBezTo>
                <a:cubicBezTo>
                  <a:pt x="79" y="137"/>
                  <a:pt x="79" y="137"/>
                  <a:pt x="79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2" y="137"/>
                  <a:pt x="82" y="137"/>
                  <a:pt x="82" y="137"/>
                </a:cubicBezTo>
                <a:cubicBezTo>
                  <a:pt x="82" y="137"/>
                  <a:pt x="82" y="137"/>
                  <a:pt x="82" y="137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3"/>
                  <a:pt x="82" y="143"/>
                  <a:pt x="82" y="143"/>
                </a:cubicBezTo>
                <a:cubicBezTo>
                  <a:pt x="82" y="143"/>
                  <a:pt x="81" y="144"/>
                  <a:pt x="81" y="144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81" y="145"/>
                  <a:pt x="80" y="145"/>
                  <a:pt x="80" y="145"/>
                </a:cubicBezTo>
                <a:cubicBezTo>
                  <a:pt x="80" y="146"/>
                  <a:pt x="77" y="146"/>
                  <a:pt x="77" y="146"/>
                </a:cubicBezTo>
                <a:cubicBezTo>
                  <a:pt x="74" y="148"/>
                  <a:pt x="74" y="148"/>
                  <a:pt x="74" y="148"/>
                </a:cubicBezTo>
                <a:cubicBezTo>
                  <a:pt x="73" y="148"/>
                  <a:pt x="73" y="148"/>
                  <a:pt x="73" y="14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6" y="145"/>
                  <a:pt x="65" y="145"/>
                  <a:pt x="64" y="145"/>
                </a:cubicBezTo>
                <a:cubicBezTo>
                  <a:pt x="63" y="145"/>
                  <a:pt x="62" y="145"/>
                  <a:pt x="62" y="145"/>
                </a:cubicBezTo>
                <a:cubicBezTo>
                  <a:pt x="63" y="146"/>
                  <a:pt x="63" y="146"/>
                  <a:pt x="63" y="146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5" y="146"/>
                  <a:pt x="65" y="146"/>
                  <a:pt x="65" y="146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9" y="149"/>
                  <a:pt x="69" y="149"/>
                  <a:pt x="69" y="149"/>
                </a:cubicBezTo>
                <a:cubicBezTo>
                  <a:pt x="70" y="151"/>
                  <a:pt x="70" y="151"/>
                  <a:pt x="70" y="151"/>
                </a:cubicBezTo>
                <a:cubicBezTo>
                  <a:pt x="71" y="151"/>
                  <a:pt x="71" y="151"/>
                  <a:pt x="71" y="151"/>
                </a:cubicBezTo>
                <a:cubicBezTo>
                  <a:pt x="73" y="151"/>
                  <a:pt x="73" y="151"/>
                  <a:pt x="73" y="151"/>
                </a:cubicBezTo>
                <a:cubicBezTo>
                  <a:pt x="75" y="151"/>
                  <a:pt x="75" y="151"/>
                  <a:pt x="75" y="151"/>
                </a:cubicBezTo>
                <a:cubicBezTo>
                  <a:pt x="75" y="152"/>
                  <a:pt x="75" y="152"/>
                  <a:pt x="75" y="152"/>
                </a:cubicBezTo>
                <a:cubicBezTo>
                  <a:pt x="75" y="152"/>
                  <a:pt x="75" y="152"/>
                  <a:pt x="75" y="152"/>
                </a:cubicBezTo>
                <a:cubicBezTo>
                  <a:pt x="74" y="153"/>
                  <a:pt x="74" y="153"/>
                  <a:pt x="74" y="153"/>
                </a:cubicBezTo>
                <a:cubicBezTo>
                  <a:pt x="72" y="154"/>
                  <a:pt x="72" y="154"/>
                  <a:pt x="72" y="154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71" y="156"/>
                  <a:pt x="71" y="156"/>
                  <a:pt x="71" y="156"/>
                </a:cubicBezTo>
                <a:cubicBezTo>
                  <a:pt x="71" y="157"/>
                  <a:pt x="71" y="157"/>
                  <a:pt x="71" y="157"/>
                </a:cubicBezTo>
                <a:cubicBezTo>
                  <a:pt x="73" y="158"/>
                  <a:pt x="73" y="158"/>
                  <a:pt x="73" y="158"/>
                </a:cubicBezTo>
                <a:cubicBezTo>
                  <a:pt x="74" y="157"/>
                  <a:pt x="74" y="157"/>
                  <a:pt x="74" y="157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75" y="159"/>
                  <a:pt x="78" y="160"/>
                  <a:pt x="78" y="159"/>
                </a:cubicBezTo>
                <a:cubicBezTo>
                  <a:pt x="78" y="159"/>
                  <a:pt x="78" y="158"/>
                  <a:pt x="79" y="158"/>
                </a:cubicBezTo>
                <a:cubicBezTo>
                  <a:pt x="79" y="158"/>
                  <a:pt x="80" y="157"/>
                  <a:pt x="80" y="157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83" y="156"/>
                  <a:pt x="83" y="156"/>
                  <a:pt x="83" y="156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87" y="154"/>
                  <a:pt x="87" y="154"/>
                  <a:pt x="87" y="154"/>
                </a:cubicBezTo>
                <a:cubicBezTo>
                  <a:pt x="89" y="153"/>
                  <a:pt x="89" y="153"/>
                  <a:pt x="89" y="153"/>
                </a:cubicBezTo>
                <a:cubicBezTo>
                  <a:pt x="90" y="153"/>
                  <a:pt x="90" y="153"/>
                  <a:pt x="90" y="153"/>
                </a:cubicBezTo>
                <a:cubicBezTo>
                  <a:pt x="91" y="152"/>
                  <a:pt x="91" y="152"/>
                  <a:pt x="91" y="152"/>
                </a:cubicBezTo>
                <a:cubicBezTo>
                  <a:pt x="93" y="152"/>
                  <a:pt x="93" y="152"/>
                  <a:pt x="93" y="152"/>
                </a:cubicBezTo>
                <a:cubicBezTo>
                  <a:pt x="93" y="153"/>
                  <a:pt x="93" y="153"/>
                  <a:pt x="93" y="153"/>
                </a:cubicBezTo>
                <a:cubicBezTo>
                  <a:pt x="93" y="153"/>
                  <a:pt x="93" y="153"/>
                  <a:pt x="93" y="153"/>
                </a:cubicBezTo>
                <a:cubicBezTo>
                  <a:pt x="94" y="152"/>
                  <a:pt x="94" y="152"/>
                  <a:pt x="94" y="152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95" y="152"/>
                  <a:pt x="95" y="152"/>
                  <a:pt x="95" y="152"/>
                </a:cubicBezTo>
                <a:cubicBezTo>
                  <a:pt x="96" y="153"/>
                  <a:pt x="96" y="153"/>
                  <a:pt x="96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99" y="155"/>
                  <a:pt x="99" y="155"/>
                  <a:pt x="99" y="155"/>
                </a:cubicBezTo>
                <a:cubicBezTo>
                  <a:pt x="100" y="156"/>
                  <a:pt x="100" y="156"/>
                  <a:pt x="100" y="156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2" y="157"/>
                  <a:pt x="102" y="157"/>
                  <a:pt x="102" y="157"/>
                </a:cubicBezTo>
                <a:cubicBezTo>
                  <a:pt x="102" y="157"/>
                  <a:pt x="104" y="157"/>
                  <a:pt x="104" y="157"/>
                </a:cubicBezTo>
                <a:cubicBezTo>
                  <a:pt x="103" y="157"/>
                  <a:pt x="102" y="158"/>
                  <a:pt x="102" y="158"/>
                </a:cubicBezTo>
                <a:cubicBezTo>
                  <a:pt x="102" y="159"/>
                  <a:pt x="102" y="159"/>
                  <a:pt x="102" y="159"/>
                </a:cubicBezTo>
                <a:cubicBezTo>
                  <a:pt x="102" y="160"/>
                  <a:pt x="102" y="160"/>
                  <a:pt x="102" y="160"/>
                </a:cubicBezTo>
                <a:cubicBezTo>
                  <a:pt x="102" y="160"/>
                  <a:pt x="103" y="159"/>
                  <a:pt x="102" y="159"/>
                </a:cubicBezTo>
                <a:cubicBezTo>
                  <a:pt x="102" y="160"/>
                  <a:pt x="101" y="161"/>
                  <a:pt x="101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99" y="163"/>
                  <a:pt x="99" y="163"/>
                  <a:pt x="99" y="163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2" y="164"/>
                  <a:pt x="102" y="164"/>
                  <a:pt x="102" y="164"/>
                </a:cubicBezTo>
                <a:cubicBezTo>
                  <a:pt x="103" y="162"/>
                  <a:pt x="103" y="162"/>
                  <a:pt x="103" y="162"/>
                </a:cubicBezTo>
                <a:cubicBezTo>
                  <a:pt x="104" y="162"/>
                  <a:pt x="104" y="162"/>
                  <a:pt x="104" y="162"/>
                </a:cubicBezTo>
                <a:cubicBezTo>
                  <a:pt x="104" y="162"/>
                  <a:pt x="104" y="161"/>
                  <a:pt x="105" y="161"/>
                </a:cubicBezTo>
                <a:cubicBezTo>
                  <a:pt x="106" y="161"/>
                  <a:pt x="107" y="161"/>
                  <a:pt x="107" y="161"/>
                </a:cubicBezTo>
                <a:cubicBezTo>
                  <a:pt x="107" y="160"/>
                  <a:pt x="107" y="160"/>
                  <a:pt x="107" y="160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6" y="157"/>
                  <a:pt x="106" y="157"/>
                  <a:pt x="106" y="157"/>
                </a:cubicBezTo>
                <a:cubicBezTo>
                  <a:pt x="107" y="157"/>
                  <a:pt x="107" y="157"/>
                  <a:pt x="107" y="157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07" y="155"/>
                  <a:pt x="107" y="155"/>
                  <a:pt x="107" y="155"/>
                </a:cubicBezTo>
                <a:cubicBezTo>
                  <a:pt x="107" y="154"/>
                  <a:pt x="107" y="154"/>
                  <a:pt x="107" y="154"/>
                </a:cubicBezTo>
                <a:cubicBezTo>
                  <a:pt x="107" y="154"/>
                  <a:pt x="107" y="154"/>
                  <a:pt x="107" y="154"/>
                </a:cubicBezTo>
                <a:cubicBezTo>
                  <a:pt x="107" y="154"/>
                  <a:pt x="107" y="154"/>
                  <a:pt x="107" y="153"/>
                </a:cubicBezTo>
                <a:cubicBezTo>
                  <a:pt x="107" y="153"/>
                  <a:pt x="107" y="152"/>
                  <a:pt x="107" y="152"/>
                </a:cubicBezTo>
                <a:cubicBezTo>
                  <a:pt x="107" y="152"/>
                  <a:pt x="107" y="152"/>
                  <a:pt x="107" y="15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110" y="156"/>
                  <a:pt x="110" y="156"/>
                  <a:pt x="110" y="156"/>
                </a:cubicBezTo>
                <a:cubicBezTo>
                  <a:pt x="110" y="157"/>
                  <a:pt x="110" y="157"/>
                  <a:pt x="110" y="157"/>
                </a:cubicBezTo>
                <a:cubicBezTo>
                  <a:pt x="110" y="158"/>
                  <a:pt x="110" y="158"/>
                  <a:pt x="110" y="158"/>
                </a:cubicBezTo>
                <a:cubicBezTo>
                  <a:pt x="111" y="159"/>
                  <a:pt x="111" y="159"/>
                  <a:pt x="111" y="159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12" y="161"/>
                  <a:pt x="112" y="161"/>
                  <a:pt x="112" y="161"/>
                </a:cubicBezTo>
                <a:cubicBezTo>
                  <a:pt x="111" y="161"/>
                  <a:pt x="111" y="161"/>
                  <a:pt x="111" y="161"/>
                </a:cubicBezTo>
                <a:cubicBezTo>
                  <a:pt x="111" y="161"/>
                  <a:pt x="111" y="161"/>
                  <a:pt x="111" y="161"/>
                </a:cubicBezTo>
                <a:cubicBezTo>
                  <a:pt x="110" y="162"/>
                  <a:pt x="110" y="162"/>
                  <a:pt x="110" y="162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11" y="164"/>
                  <a:pt x="111" y="164"/>
                  <a:pt x="111" y="164"/>
                </a:cubicBezTo>
                <a:cubicBezTo>
                  <a:pt x="112" y="166"/>
                  <a:pt x="112" y="166"/>
                  <a:pt x="112" y="166"/>
                </a:cubicBezTo>
                <a:cubicBezTo>
                  <a:pt x="113" y="167"/>
                  <a:pt x="113" y="167"/>
                  <a:pt x="113" y="167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5" y="170"/>
                  <a:pt x="115" y="170"/>
                  <a:pt x="115" y="170"/>
                </a:cubicBezTo>
                <a:cubicBezTo>
                  <a:pt x="116" y="172"/>
                  <a:pt x="116" y="172"/>
                  <a:pt x="116" y="172"/>
                </a:cubicBezTo>
                <a:cubicBezTo>
                  <a:pt x="117" y="174"/>
                  <a:pt x="117" y="174"/>
                  <a:pt x="117" y="174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16" y="176"/>
                  <a:pt x="116" y="176"/>
                  <a:pt x="116" y="176"/>
                </a:cubicBezTo>
                <a:cubicBezTo>
                  <a:pt x="116" y="177"/>
                  <a:pt x="116" y="177"/>
                  <a:pt x="116" y="177"/>
                </a:cubicBezTo>
                <a:cubicBezTo>
                  <a:pt x="116" y="179"/>
                  <a:pt x="116" y="179"/>
                  <a:pt x="116" y="179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15" y="182"/>
                  <a:pt x="115" y="182"/>
                  <a:pt x="115" y="182"/>
                </a:cubicBezTo>
                <a:cubicBezTo>
                  <a:pt x="115" y="183"/>
                  <a:pt x="115" y="183"/>
                  <a:pt x="115" y="183"/>
                </a:cubicBezTo>
                <a:cubicBezTo>
                  <a:pt x="116" y="184"/>
                  <a:pt x="116" y="184"/>
                  <a:pt x="116" y="184"/>
                </a:cubicBezTo>
                <a:cubicBezTo>
                  <a:pt x="116" y="184"/>
                  <a:pt x="116" y="184"/>
                  <a:pt x="115" y="185"/>
                </a:cubicBezTo>
                <a:cubicBezTo>
                  <a:pt x="114" y="187"/>
                  <a:pt x="114" y="188"/>
                  <a:pt x="114" y="188"/>
                </a:cubicBezTo>
                <a:cubicBezTo>
                  <a:pt x="114" y="189"/>
                  <a:pt x="114" y="189"/>
                  <a:pt x="114" y="189"/>
                </a:cubicBezTo>
                <a:cubicBezTo>
                  <a:pt x="114" y="189"/>
                  <a:pt x="114" y="189"/>
                  <a:pt x="114" y="189"/>
                </a:cubicBezTo>
                <a:cubicBezTo>
                  <a:pt x="113" y="191"/>
                  <a:pt x="113" y="191"/>
                  <a:pt x="113" y="191"/>
                </a:cubicBezTo>
                <a:cubicBezTo>
                  <a:pt x="112" y="191"/>
                  <a:pt x="112" y="191"/>
                  <a:pt x="112" y="191"/>
                </a:cubicBezTo>
                <a:cubicBezTo>
                  <a:pt x="110" y="191"/>
                  <a:pt x="110" y="191"/>
                  <a:pt x="110" y="191"/>
                </a:cubicBezTo>
                <a:cubicBezTo>
                  <a:pt x="108" y="191"/>
                  <a:pt x="108" y="191"/>
                  <a:pt x="108" y="191"/>
                </a:cubicBezTo>
                <a:cubicBezTo>
                  <a:pt x="108" y="191"/>
                  <a:pt x="108" y="191"/>
                  <a:pt x="108" y="191"/>
                </a:cubicBezTo>
                <a:cubicBezTo>
                  <a:pt x="106" y="192"/>
                  <a:pt x="106" y="192"/>
                  <a:pt x="106" y="192"/>
                </a:cubicBezTo>
                <a:cubicBezTo>
                  <a:pt x="105" y="193"/>
                  <a:pt x="105" y="193"/>
                  <a:pt x="105" y="193"/>
                </a:cubicBezTo>
                <a:cubicBezTo>
                  <a:pt x="105" y="193"/>
                  <a:pt x="105" y="193"/>
                  <a:pt x="104" y="193"/>
                </a:cubicBezTo>
                <a:cubicBezTo>
                  <a:pt x="104" y="193"/>
                  <a:pt x="104" y="193"/>
                  <a:pt x="103" y="193"/>
                </a:cubicBezTo>
                <a:cubicBezTo>
                  <a:pt x="103" y="192"/>
                  <a:pt x="102" y="192"/>
                  <a:pt x="102" y="192"/>
                </a:cubicBezTo>
                <a:cubicBezTo>
                  <a:pt x="101" y="192"/>
                  <a:pt x="101" y="192"/>
                  <a:pt x="101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99" y="191"/>
                  <a:pt x="99" y="191"/>
                  <a:pt x="99" y="191"/>
                </a:cubicBezTo>
                <a:cubicBezTo>
                  <a:pt x="97" y="191"/>
                  <a:pt x="97" y="191"/>
                  <a:pt x="97" y="191"/>
                </a:cubicBezTo>
                <a:cubicBezTo>
                  <a:pt x="95" y="190"/>
                  <a:pt x="95" y="190"/>
                  <a:pt x="95" y="190"/>
                </a:cubicBezTo>
                <a:cubicBezTo>
                  <a:pt x="94" y="190"/>
                  <a:pt x="94" y="190"/>
                  <a:pt x="94" y="190"/>
                </a:cubicBezTo>
                <a:cubicBezTo>
                  <a:pt x="94" y="190"/>
                  <a:pt x="94" y="190"/>
                  <a:pt x="94" y="190"/>
                </a:cubicBezTo>
                <a:cubicBezTo>
                  <a:pt x="93" y="189"/>
                  <a:pt x="93" y="189"/>
                  <a:pt x="93" y="189"/>
                </a:cubicBezTo>
                <a:cubicBezTo>
                  <a:pt x="93" y="189"/>
                  <a:pt x="93" y="189"/>
                  <a:pt x="93" y="189"/>
                </a:cubicBezTo>
                <a:cubicBezTo>
                  <a:pt x="92" y="188"/>
                  <a:pt x="92" y="188"/>
                  <a:pt x="92" y="188"/>
                </a:cubicBezTo>
                <a:cubicBezTo>
                  <a:pt x="91" y="189"/>
                  <a:pt x="91" y="189"/>
                  <a:pt x="91" y="189"/>
                </a:cubicBezTo>
                <a:cubicBezTo>
                  <a:pt x="91" y="190"/>
                  <a:pt x="91" y="190"/>
                  <a:pt x="91" y="190"/>
                </a:cubicBezTo>
                <a:cubicBezTo>
                  <a:pt x="91" y="191"/>
                  <a:pt x="91" y="191"/>
                  <a:pt x="91" y="191"/>
                </a:cubicBezTo>
                <a:cubicBezTo>
                  <a:pt x="90" y="191"/>
                  <a:pt x="90" y="191"/>
                  <a:pt x="90" y="191"/>
                </a:cubicBezTo>
                <a:cubicBezTo>
                  <a:pt x="90" y="190"/>
                  <a:pt x="90" y="190"/>
                  <a:pt x="90" y="190"/>
                </a:cubicBezTo>
                <a:cubicBezTo>
                  <a:pt x="89" y="190"/>
                  <a:pt x="89" y="190"/>
                  <a:pt x="89" y="190"/>
                </a:cubicBezTo>
                <a:cubicBezTo>
                  <a:pt x="87" y="189"/>
                  <a:pt x="87" y="189"/>
                  <a:pt x="87" y="189"/>
                </a:cubicBezTo>
                <a:cubicBezTo>
                  <a:pt x="86" y="189"/>
                  <a:pt x="86" y="189"/>
                  <a:pt x="86" y="189"/>
                </a:cubicBezTo>
                <a:cubicBezTo>
                  <a:pt x="86" y="189"/>
                  <a:pt x="85" y="189"/>
                  <a:pt x="85" y="189"/>
                </a:cubicBezTo>
                <a:cubicBezTo>
                  <a:pt x="86" y="189"/>
                  <a:pt x="86" y="188"/>
                  <a:pt x="86" y="188"/>
                </a:cubicBezTo>
                <a:cubicBezTo>
                  <a:pt x="88" y="188"/>
                  <a:pt x="88" y="188"/>
                  <a:pt x="88" y="188"/>
                </a:cubicBezTo>
                <a:cubicBezTo>
                  <a:pt x="88" y="188"/>
                  <a:pt x="88" y="188"/>
                  <a:pt x="88" y="187"/>
                </a:cubicBezTo>
                <a:cubicBezTo>
                  <a:pt x="88" y="187"/>
                  <a:pt x="88" y="186"/>
                  <a:pt x="88" y="186"/>
                </a:cubicBezTo>
                <a:cubicBezTo>
                  <a:pt x="88" y="186"/>
                  <a:pt x="89" y="185"/>
                  <a:pt x="88" y="185"/>
                </a:cubicBezTo>
                <a:cubicBezTo>
                  <a:pt x="88" y="184"/>
                  <a:pt x="87" y="184"/>
                  <a:pt x="87" y="184"/>
                </a:cubicBezTo>
                <a:cubicBezTo>
                  <a:pt x="87" y="183"/>
                  <a:pt x="87" y="183"/>
                  <a:pt x="87" y="183"/>
                </a:cubicBezTo>
                <a:cubicBezTo>
                  <a:pt x="86" y="182"/>
                  <a:pt x="86" y="182"/>
                  <a:pt x="86" y="182"/>
                </a:cubicBezTo>
                <a:cubicBezTo>
                  <a:pt x="86" y="182"/>
                  <a:pt x="85" y="183"/>
                  <a:pt x="85" y="183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2" y="182"/>
                  <a:pt x="82" y="182"/>
                  <a:pt x="82" y="182"/>
                </a:cubicBezTo>
                <a:cubicBezTo>
                  <a:pt x="82" y="182"/>
                  <a:pt x="82" y="182"/>
                  <a:pt x="82" y="182"/>
                </a:cubicBezTo>
                <a:cubicBezTo>
                  <a:pt x="82" y="183"/>
                  <a:pt x="82" y="183"/>
                  <a:pt x="82" y="183"/>
                </a:cubicBezTo>
                <a:cubicBezTo>
                  <a:pt x="82" y="184"/>
                  <a:pt x="82" y="184"/>
                  <a:pt x="82" y="184"/>
                </a:cubicBezTo>
                <a:cubicBezTo>
                  <a:pt x="83" y="185"/>
                  <a:pt x="83" y="185"/>
                  <a:pt x="83" y="185"/>
                </a:cubicBezTo>
                <a:cubicBezTo>
                  <a:pt x="83" y="186"/>
                  <a:pt x="83" y="186"/>
                  <a:pt x="83" y="186"/>
                </a:cubicBezTo>
                <a:cubicBezTo>
                  <a:pt x="83" y="187"/>
                  <a:pt x="83" y="187"/>
                  <a:pt x="83" y="187"/>
                </a:cubicBezTo>
                <a:cubicBezTo>
                  <a:pt x="82" y="187"/>
                  <a:pt x="82" y="187"/>
                  <a:pt x="82" y="187"/>
                </a:cubicBezTo>
                <a:cubicBezTo>
                  <a:pt x="82" y="185"/>
                  <a:pt x="82" y="185"/>
                  <a:pt x="82" y="185"/>
                </a:cubicBezTo>
                <a:cubicBezTo>
                  <a:pt x="81" y="184"/>
                  <a:pt x="81" y="184"/>
                  <a:pt x="81" y="184"/>
                </a:cubicBezTo>
                <a:cubicBezTo>
                  <a:pt x="81" y="182"/>
                  <a:pt x="81" y="182"/>
                  <a:pt x="81" y="182"/>
                </a:cubicBezTo>
                <a:cubicBezTo>
                  <a:pt x="81" y="180"/>
                  <a:pt x="81" y="180"/>
                  <a:pt x="81" y="180"/>
                </a:cubicBezTo>
                <a:cubicBezTo>
                  <a:pt x="79" y="180"/>
                  <a:pt x="79" y="180"/>
                  <a:pt x="79" y="180"/>
                </a:cubicBezTo>
                <a:cubicBezTo>
                  <a:pt x="78" y="179"/>
                  <a:pt x="78" y="179"/>
                  <a:pt x="78" y="179"/>
                </a:cubicBezTo>
                <a:cubicBezTo>
                  <a:pt x="78" y="179"/>
                  <a:pt x="78" y="179"/>
                  <a:pt x="78" y="178"/>
                </a:cubicBezTo>
                <a:cubicBezTo>
                  <a:pt x="78" y="178"/>
                  <a:pt x="77" y="176"/>
                  <a:pt x="77" y="176"/>
                </a:cubicBezTo>
                <a:cubicBezTo>
                  <a:pt x="77" y="175"/>
                  <a:pt x="77" y="175"/>
                  <a:pt x="77" y="175"/>
                </a:cubicBezTo>
                <a:cubicBezTo>
                  <a:pt x="77" y="174"/>
                  <a:pt x="77" y="174"/>
                  <a:pt x="77" y="174"/>
                </a:cubicBezTo>
                <a:cubicBezTo>
                  <a:pt x="77" y="173"/>
                  <a:pt x="77" y="173"/>
                  <a:pt x="77" y="173"/>
                </a:cubicBezTo>
                <a:cubicBezTo>
                  <a:pt x="77" y="172"/>
                  <a:pt x="77" y="172"/>
                  <a:pt x="77" y="172"/>
                </a:cubicBezTo>
                <a:cubicBezTo>
                  <a:pt x="74" y="171"/>
                  <a:pt x="74" y="171"/>
                  <a:pt x="74" y="171"/>
                </a:cubicBezTo>
                <a:cubicBezTo>
                  <a:pt x="73" y="170"/>
                  <a:pt x="73" y="170"/>
                  <a:pt x="73" y="170"/>
                </a:cubicBezTo>
                <a:cubicBezTo>
                  <a:pt x="72" y="169"/>
                  <a:pt x="72" y="169"/>
                  <a:pt x="72" y="169"/>
                </a:cubicBezTo>
                <a:cubicBezTo>
                  <a:pt x="73" y="169"/>
                  <a:pt x="73" y="169"/>
                  <a:pt x="73" y="169"/>
                </a:cubicBezTo>
                <a:cubicBezTo>
                  <a:pt x="74" y="168"/>
                  <a:pt x="74" y="168"/>
                  <a:pt x="74" y="168"/>
                </a:cubicBezTo>
                <a:cubicBezTo>
                  <a:pt x="74" y="168"/>
                  <a:pt x="74" y="168"/>
                  <a:pt x="74" y="168"/>
                </a:cubicBezTo>
                <a:cubicBezTo>
                  <a:pt x="73" y="167"/>
                  <a:pt x="73" y="167"/>
                  <a:pt x="73" y="167"/>
                </a:cubicBezTo>
                <a:cubicBezTo>
                  <a:pt x="73" y="167"/>
                  <a:pt x="72" y="167"/>
                  <a:pt x="72" y="167"/>
                </a:cubicBezTo>
                <a:cubicBezTo>
                  <a:pt x="73" y="167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2" y="166"/>
                  <a:pt x="71" y="166"/>
                  <a:pt x="71" y="166"/>
                </a:cubicBezTo>
                <a:cubicBezTo>
                  <a:pt x="70" y="165"/>
                  <a:pt x="70" y="165"/>
                  <a:pt x="70" y="165"/>
                </a:cubicBezTo>
                <a:cubicBezTo>
                  <a:pt x="69" y="164"/>
                  <a:pt x="69" y="164"/>
                  <a:pt x="69" y="164"/>
                </a:cubicBezTo>
                <a:cubicBezTo>
                  <a:pt x="69" y="163"/>
                  <a:pt x="69" y="163"/>
                  <a:pt x="69" y="163"/>
                </a:cubicBezTo>
                <a:cubicBezTo>
                  <a:pt x="71" y="164"/>
                  <a:pt x="71" y="164"/>
                  <a:pt x="71" y="164"/>
                </a:cubicBezTo>
                <a:cubicBezTo>
                  <a:pt x="72" y="165"/>
                  <a:pt x="72" y="165"/>
                  <a:pt x="72" y="165"/>
                </a:cubicBezTo>
                <a:cubicBezTo>
                  <a:pt x="73" y="165"/>
                  <a:pt x="73" y="165"/>
                  <a:pt x="73" y="165"/>
                </a:cubicBezTo>
                <a:cubicBezTo>
                  <a:pt x="72" y="163"/>
                  <a:pt x="72" y="163"/>
                  <a:pt x="72" y="163"/>
                </a:cubicBezTo>
                <a:cubicBezTo>
                  <a:pt x="72" y="163"/>
                  <a:pt x="71" y="162"/>
                  <a:pt x="71" y="162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69" y="161"/>
                  <a:pt x="69" y="161"/>
                  <a:pt x="69" y="16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67" y="159"/>
                  <a:pt x="67" y="159"/>
                  <a:pt x="67" y="159"/>
                </a:cubicBezTo>
                <a:cubicBezTo>
                  <a:pt x="67" y="159"/>
                  <a:pt x="67" y="160"/>
                  <a:pt x="66" y="160"/>
                </a:cubicBezTo>
                <a:cubicBezTo>
                  <a:pt x="66" y="159"/>
                  <a:pt x="65" y="160"/>
                  <a:pt x="65" y="159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63" y="159"/>
                  <a:pt x="63" y="159"/>
                  <a:pt x="63" y="159"/>
                </a:cubicBezTo>
                <a:cubicBezTo>
                  <a:pt x="63" y="160"/>
                  <a:pt x="63" y="160"/>
                  <a:pt x="63" y="160"/>
                </a:cubicBezTo>
                <a:cubicBezTo>
                  <a:pt x="61" y="160"/>
                  <a:pt x="61" y="160"/>
                  <a:pt x="61" y="160"/>
                </a:cubicBezTo>
                <a:cubicBezTo>
                  <a:pt x="60" y="161"/>
                  <a:pt x="60" y="161"/>
                  <a:pt x="60" y="161"/>
                </a:cubicBezTo>
                <a:cubicBezTo>
                  <a:pt x="61" y="162"/>
                  <a:pt x="61" y="162"/>
                  <a:pt x="61" y="162"/>
                </a:cubicBezTo>
                <a:cubicBezTo>
                  <a:pt x="62" y="162"/>
                  <a:pt x="62" y="162"/>
                  <a:pt x="62" y="162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6" y="161"/>
                  <a:pt x="66" y="161"/>
                  <a:pt x="66" y="161"/>
                </a:cubicBezTo>
                <a:cubicBezTo>
                  <a:pt x="67" y="162"/>
                  <a:pt x="67" y="162"/>
                  <a:pt x="67" y="162"/>
                </a:cubicBezTo>
                <a:cubicBezTo>
                  <a:pt x="67" y="164"/>
                  <a:pt x="67" y="164"/>
                  <a:pt x="67" y="164"/>
                </a:cubicBezTo>
                <a:cubicBezTo>
                  <a:pt x="66" y="165"/>
                  <a:pt x="66" y="165"/>
                  <a:pt x="66" y="165"/>
                </a:cubicBezTo>
                <a:cubicBezTo>
                  <a:pt x="65" y="165"/>
                  <a:pt x="65" y="165"/>
                  <a:pt x="65" y="165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65" y="167"/>
                  <a:pt x="65" y="167"/>
                  <a:pt x="65" y="167"/>
                </a:cubicBezTo>
                <a:cubicBezTo>
                  <a:pt x="65" y="169"/>
                  <a:pt x="65" y="169"/>
                  <a:pt x="65" y="169"/>
                </a:cubicBezTo>
                <a:cubicBezTo>
                  <a:pt x="65" y="169"/>
                  <a:pt x="65" y="169"/>
                  <a:pt x="65" y="169"/>
                </a:cubicBezTo>
                <a:cubicBezTo>
                  <a:pt x="66" y="170"/>
                  <a:pt x="66" y="170"/>
                  <a:pt x="66" y="170"/>
                </a:cubicBezTo>
                <a:cubicBezTo>
                  <a:pt x="66" y="172"/>
                  <a:pt x="66" y="172"/>
                  <a:pt x="66" y="172"/>
                </a:cubicBezTo>
                <a:cubicBezTo>
                  <a:pt x="66" y="173"/>
                  <a:pt x="66" y="173"/>
                  <a:pt x="66" y="173"/>
                </a:cubicBezTo>
                <a:cubicBezTo>
                  <a:pt x="66" y="174"/>
                  <a:pt x="66" y="174"/>
                  <a:pt x="66" y="174"/>
                </a:cubicBezTo>
                <a:cubicBezTo>
                  <a:pt x="66" y="174"/>
                  <a:pt x="66" y="174"/>
                  <a:pt x="66" y="174"/>
                </a:cubicBezTo>
                <a:cubicBezTo>
                  <a:pt x="65" y="175"/>
                  <a:pt x="65" y="175"/>
                  <a:pt x="65" y="175"/>
                </a:cubicBezTo>
                <a:cubicBezTo>
                  <a:pt x="65" y="176"/>
                  <a:pt x="65" y="176"/>
                  <a:pt x="65" y="176"/>
                </a:cubicBezTo>
                <a:cubicBezTo>
                  <a:pt x="66" y="176"/>
                  <a:pt x="66" y="176"/>
                  <a:pt x="66" y="176"/>
                </a:cubicBezTo>
                <a:cubicBezTo>
                  <a:pt x="67" y="176"/>
                  <a:pt x="67" y="176"/>
                  <a:pt x="67" y="176"/>
                </a:cubicBezTo>
                <a:cubicBezTo>
                  <a:pt x="69" y="178"/>
                  <a:pt x="69" y="178"/>
                  <a:pt x="69" y="178"/>
                </a:cubicBezTo>
                <a:cubicBezTo>
                  <a:pt x="69" y="178"/>
                  <a:pt x="69" y="178"/>
                  <a:pt x="69" y="178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68" y="181"/>
                  <a:pt x="68" y="181"/>
                  <a:pt x="68" y="181"/>
                </a:cubicBezTo>
                <a:cubicBezTo>
                  <a:pt x="67" y="182"/>
                  <a:pt x="67" y="182"/>
                  <a:pt x="67" y="182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64" y="183"/>
                  <a:pt x="64" y="183"/>
                  <a:pt x="64" y="183"/>
                </a:cubicBezTo>
                <a:cubicBezTo>
                  <a:pt x="64" y="183"/>
                  <a:pt x="63" y="183"/>
                  <a:pt x="63" y="183"/>
                </a:cubicBezTo>
                <a:cubicBezTo>
                  <a:pt x="63" y="184"/>
                  <a:pt x="61" y="185"/>
                  <a:pt x="61" y="185"/>
                </a:cubicBezTo>
                <a:cubicBezTo>
                  <a:pt x="61" y="185"/>
                  <a:pt x="61" y="185"/>
                  <a:pt x="61" y="185"/>
                </a:cubicBezTo>
                <a:cubicBezTo>
                  <a:pt x="60" y="186"/>
                  <a:pt x="60" y="186"/>
                  <a:pt x="60" y="186"/>
                </a:cubicBezTo>
                <a:cubicBezTo>
                  <a:pt x="62" y="186"/>
                  <a:pt x="62" y="186"/>
                  <a:pt x="62" y="186"/>
                </a:cubicBezTo>
                <a:cubicBezTo>
                  <a:pt x="61" y="187"/>
                  <a:pt x="61" y="187"/>
                  <a:pt x="61" y="187"/>
                </a:cubicBezTo>
                <a:cubicBezTo>
                  <a:pt x="59" y="187"/>
                  <a:pt x="59" y="187"/>
                  <a:pt x="59" y="187"/>
                </a:cubicBezTo>
                <a:cubicBezTo>
                  <a:pt x="59" y="187"/>
                  <a:pt x="59" y="187"/>
                  <a:pt x="59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8"/>
                  <a:pt x="61" y="188"/>
                  <a:pt x="61" y="188"/>
                </a:cubicBezTo>
                <a:cubicBezTo>
                  <a:pt x="61" y="189"/>
                  <a:pt x="61" y="189"/>
                  <a:pt x="61" y="189"/>
                </a:cubicBezTo>
                <a:cubicBezTo>
                  <a:pt x="61" y="190"/>
                  <a:pt x="61" y="190"/>
                  <a:pt x="61" y="190"/>
                </a:cubicBezTo>
                <a:cubicBezTo>
                  <a:pt x="62" y="192"/>
                  <a:pt x="62" y="192"/>
                  <a:pt x="62" y="192"/>
                </a:cubicBezTo>
                <a:cubicBezTo>
                  <a:pt x="61" y="192"/>
                  <a:pt x="61" y="192"/>
                  <a:pt x="61" y="192"/>
                </a:cubicBezTo>
                <a:cubicBezTo>
                  <a:pt x="61" y="193"/>
                  <a:pt x="61" y="193"/>
                  <a:pt x="61" y="193"/>
                </a:cubicBezTo>
                <a:cubicBezTo>
                  <a:pt x="60" y="193"/>
                  <a:pt x="60" y="193"/>
                  <a:pt x="60" y="193"/>
                </a:cubicBezTo>
                <a:cubicBezTo>
                  <a:pt x="58" y="194"/>
                  <a:pt x="58" y="194"/>
                  <a:pt x="58" y="194"/>
                </a:cubicBezTo>
                <a:cubicBezTo>
                  <a:pt x="58" y="194"/>
                  <a:pt x="58" y="194"/>
                  <a:pt x="58" y="194"/>
                </a:cubicBezTo>
                <a:cubicBezTo>
                  <a:pt x="59" y="194"/>
                  <a:pt x="59" y="194"/>
                  <a:pt x="59" y="194"/>
                </a:cubicBezTo>
                <a:cubicBezTo>
                  <a:pt x="59" y="194"/>
                  <a:pt x="59" y="195"/>
                  <a:pt x="59" y="194"/>
                </a:cubicBezTo>
                <a:cubicBezTo>
                  <a:pt x="60" y="194"/>
                  <a:pt x="61" y="194"/>
                  <a:pt x="61" y="194"/>
                </a:cubicBezTo>
                <a:cubicBezTo>
                  <a:pt x="62" y="194"/>
                  <a:pt x="62" y="194"/>
                  <a:pt x="62" y="194"/>
                </a:cubicBezTo>
                <a:cubicBezTo>
                  <a:pt x="63" y="194"/>
                  <a:pt x="63" y="194"/>
                  <a:pt x="63" y="194"/>
                </a:cubicBezTo>
                <a:cubicBezTo>
                  <a:pt x="64" y="193"/>
                  <a:pt x="64" y="193"/>
                  <a:pt x="64" y="193"/>
                </a:cubicBezTo>
                <a:cubicBezTo>
                  <a:pt x="65" y="194"/>
                  <a:pt x="65" y="194"/>
                  <a:pt x="65" y="194"/>
                </a:cubicBezTo>
                <a:cubicBezTo>
                  <a:pt x="65" y="194"/>
                  <a:pt x="65" y="194"/>
                  <a:pt x="65" y="194"/>
                </a:cubicBezTo>
                <a:cubicBezTo>
                  <a:pt x="66" y="196"/>
                  <a:pt x="66" y="196"/>
                  <a:pt x="66" y="196"/>
                </a:cubicBezTo>
                <a:cubicBezTo>
                  <a:pt x="67" y="196"/>
                  <a:pt x="67" y="196"/>
                  <a:pt x="67" y="196"/>
                </a:cubicBezTo>
                <a:cubicBezTo>
                  <a:pt x="68" y="197"/>
                  <a:pt x="68" y="197"/>
                  <a:pt x="68" y="197"/>
                </a:cubicBezTo>
                <a:cubicBezTo>
                  <a:pt x="69" y="197"/>
                  <a:pt x="69" y="197"/>
                  <a:pt x="69" y="197"/>
                </a:cubicBezTo>
                <a:cubicBezTo>
                  <a:pt x="70" y="197"/>
                  <a:pt x="70" y="197"/>
                  <a:pt x="70" y="197"/>
                </a:cubicBezTo>
                <a:cubicBezTo>
                  <a:pt x="70" y="197"/>
                  <a:pt x="70" y="197"/>
                  <a:pt x="70" y="197"/>
                </a:cubicBezTo>
                <a:cubicBezTo>
                  <a:pt x="71" y="198"/>
                  <a:pt x="71" y="198"/>
                  <a:pt x="71" y="198"/>
                </a:cubicBezTo>
                <a:cubicBezTo>
                  <a:pt x="71" y="200"/>
                  <a:pt x="71" y="200"/>
                  <a:pt x="71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72" y="200"/>
                  <a:pt x="72" y="199"/>
                  <a:pt x="72" y="199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3" y="199"/>
                  <a:pt x="73" y="199"/>
                  <a:pt x="73" y="199"/>
                </a:cubicBezTo>
                <a:cubicBezTo>
                  <a:pt x="74" y="200"/>
                  <a:pt x="74" y="200"/>
                  <a:pt x="74" y="200"/>
                </a:cubicBezTo>
                <a:cubicBezTo>
                  <a:pt x="75" y="201"/>
                  <a:pt x="75" y="201"/>
                  <a:pt x="75" y="201"/>
                </a:cubicBezTo>
                <a:cubicBezTo>
                  <a:pt x="75" y="201"/>
                  <a:pt x="77" y="201"/>
                  <a:pt x="77" y="200"/>
                </a:cubicBezTo>
                <a:cubicBezTo>
                  <a:pt x="76" y="199"/>
                  <a:pt x="75" y="199"/>
                  <a:pt x="75" y="199"/>
                </a:cubicBezTo>
                <a:cubicBezTo>
                  <a:pt x="75" y="198"/>
                  <a:pt x="75" y="198"/>
                  <a:pt x="75" y="198"/>
                </a:cubicBezTo>
                <a:cubicBezTo>
                  <a:pt x="75" y="198"/>
                  <a:pt x="74" y="198"/>
                  <a:pt x="73" y="198"/>
                </a:cubicBezTo>
                <a:cubicBezTo>
                  <a:pt x="73" y="197"/>
                  <a:pt x="73" y="196"/>
                  <a:pt x="73" y="196"/>
                </a:cubicBezTo>
                <a:cubicBezTo>
                  <a:pt x="72" y="196"/>
                  <a:pt x="72" y="196"/>
                  <a:pt x="72" y="196"/>
                </a:cubicBezTo>
                <a:cubicBezTo>
                  <a:pt x="72" y="196"/>
                  <a:pt x="72" y="195"/>
                  <a:pt x="71" y="195"/>
                </a:cubicBezTo>
                <a:cubicBezTo>
                  <a:pt x="70" y="195"/>
                  <a:pt x="69" y="195"/>
                  <a:pt x="69" y="195"/>
                </a:cubicBezTo>
                <a:cubicBezTo>
                  <a:pt x="67" y="194"/>
                  <a:pt x="67" y="194"/>
                  <a:pt x="67" y="194"/>
                </a:cubicBezTo>
                <a:cubicBezTo>
                  <a:pt x="68" y="193"/>
                  <a:pt x="68" y="193"/>
                  <a:pt x="68" y="193"/>
                </a:cubicBezTo>
                <a:cubicBezTo>
                  <a:pt x="67" y="193"/>
                  <a:pt x="67" y="193"/>
                  <a:pt x="67" y="193"/>
                </a:cubicBezTo>
                <a:cubicBezTo>
                  <a:pt x="67" y="193"/>
                  <a:pt x="66" y="193"/>
                  <a:pt x="67" y="192"/>
                </a:cubicBezTo>
                <a:cubicBezTo>
                  <a:pt x="67" y="192"/>
                  <a:pt x="68" y="191"/>
                  <a:pt x="68" y="191"/>
                </a:cubicBezTo>
                <a:cubicBezTo>
                  <a:pt x="70" y="191"/>
                  <a:pt x="70" y="191"/>
                  <a:pt x="70" y="191"/>
                </a:cubicBezTo>
                <a:cubicBezTo>
                  <a:pt x="71" y="191"/>
                  <a:pt x="71" y="191"/>
                  <a:pt x="71" y="191"/>
                </a:cubicBezTo>
                <a:cubicBezTo>
                  <a:pt x="73" y="191"/>
                  <a:pt x="73" y="191"/>
                  <a:pt x="73" y="191"/>
                </a:cubicBezTo>
                <a:cubicBezTo>
                  <a:pt x="75" y="193"/>
                  <a:pt x="75" y="193"/>
                  <a:pt x="75" y="193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78" y="194"/>
                  <a:pt x="78" y="194"/>
                  <a:pt x="78" y="194"/>
                </a:cubicBezTo>
                <a:cubicBezTo>
                  <a:pt x="80" y="195"/>
                  <a:pt x="80" y="195"/>
                  <a:pt x="80" y="195"/>
                </a:cubicBezTo>
                <a:cubicBezTo>
                  <a:pt x="81" y="197"/>
                  <a:pt x="81" y="197"/>
                  <a:pt x="81" y="197"/>
                </a:cubicBezTo>
                <a:cubicBezTo>
                  <a:pt x="83" y="199"/>
                  <a:pt x="83" y="199"/>
                  <a:pt x="83" y="199"/>
                </a:cubicBezTo>
                <a:cubicBezTo>
                  <a:pt x="84" y="200"/>
                  <a:pt x="84" y="200"/>
                  <a:pt x="84" y="200"/>
                </a:cubicBezTo>
                <a:cubicBezTo>
                  <a:pt x="85" y="202"/>
                  <a:pt x="85" y="202"/>
                  <a:pt x="85" y="202"/>
                </a:cubicBezTo>
                <a:cubicBezTo>
                  <a:pt x="85" y="203"/>
                  <a:pt x="85" y="203"/>
                  <a:pt x="85" y="203"/>
                </a:cubicBezTo>
                <a:cubicBezTo>
                  <a:pt x="85" y="204"/>
                  <a:pt x="85" y="204"/>
                  <a:pt x="85" y="204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83" y="205"/>
                  <a:pt x="83" y="205"/>
                  <a:pt x="83" y="205"/>
                </a:cubicBezTo>
                <a:cubicBezTo>
                  <a:pt x="82" y="205"/>
                  <a:pt x="82" y="205"/>
                  <a:pt x="82" y="205"/>
                </a:cubicBezTo>
                <a:cubicBezTo>
                  <a:pt x="81" y="205"/>
                  <a:pt x="81" y="205"/>
                  <a:pt x="81" y="205"/>
                </a:cubicBezTo>
                <a:cubicBezTo>
                  <a:pt x="81" y="206"/>
                  <a:pt x="81" y="206"/>
                  <a:pt x="81" y="206"/>
                </a:cubicBezTo>
                <a:cubicBezTo>
                  <a:pt x="79" y="206"/>
                  <a:pt x="79" y="206"/>
                  <a:pt x="79" y="206"/>
                </a:cubicBezTo>
                <a:cubicBezTo>
                  <a:pt x="79" y="205"/>
                  <a:pt x="79" y="205"/>
                  <a:pt x="79" y="205"/>
                </a:cubicBezTo>
                <a:cubicBezTo>
                  <a:pt x="78" y="205"/>
                  <a:pt x="78" y="205"/>
                  <a:pt x="78" y="205"/>
                </a:cubicBezTo>
                <a:cubicBezTo>
                  <a:pt x="77" y="204"/>
                  <a:pt x="77" y="204"/>
                  <a:pt x="77" y="204"/>
                </a:cubicBezTo>
                <a:cubicBezTo>
                  <a:pt x="78" y="204"/>
                  <a:pt x="78" y="204"/>
                  <a:pt x="78" y="204"/>
                </a:cubicBezTo>
                <a:cubicBezTo>
                  <a:pt x="79" y="204"/>
                  <a:pt x="79" y="204"/>
                  <a:pt x="79" y="204"/>
                </a:cubicBezTo>
                <a:cubicBezTo>
                  <a:pt x="78" y="203"/>
                  <a:pt x="78" y="203"/>
                  <a:pt x="78" y="203"/>
                </a:cubicBezTo>
                <a:cubicBezTo>
                  <a:pt x="78" y="203"/>
                  <a:pt x="78" y="203"/>
                  <a:pt x="78" y="203"/>
                </a:cubicBezTo>
                <a:cubicBezTo>
                  <a:pt x="77" y="204"/>
                  <a:pt x="77" y="204"/>
                  <a:pt x="77" y="204"/>
                </a:cubicBezTo>
                <a:cubicBezTo>
                  <a:pt x="75" y="204"/>
                  <a:pt x="75" y="204"/>
                  <a:pt x="75" y="204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4" y="203"/>
                  <a:pt x="74" y="203"/>
                  <a:pt x="74" y="203"/>
                </a:cubicBezTo>
                <a:cubicBezTo>
                  <a:pt x="73" y="202"/>
                  <a:pt x="73" y="202"/>
                  <a:pt x="73" y="202"/>
                </a:cubicBezTo>
                <a:cubicBezTo>
                  <a:pt x="73" y="203"/>
                  <a:pt x="73" y="203"/>
                  <a:pt x="73" y="203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1" y="204"/>
                  <a:pt x="71" y="204"/>
                  <a:pt x="71" y="204"/>
                </a:cubicBezTo>
                <a:cubicBezTo>
                  <a:pt x="71" y="204"/>
                  <a:pt x="72" y="203"/>
                  <a:pt x="71" y="204"/>
                </a:cubicBezTo>
                <a:cubicBezTo>
                  <a:pt x="69" y="205"/>
                  <a:pt x="71" y="205"/>
                  <a:pt x="71" y="205"/>
                </a:cubicBezTo>
                <a:cubicBezTo>
                  <a:pt x="72" y="206"/>
                  <a:pt x="72" y="206"/>
                  <a:pt x="72" y="206"/>
                </a:cubicBezTo>
                <a:cubicBezTo>
                  <a:pt x="72" y="207"/>
                  <a:pt x="72" y="207"/>
                  <a:pt x="72" y="207"/>
                </a:cubicBezTo>
                <a:cubicBezTo>
                  <a:pt x="71" y="208"/>
                  <a:pt x="71" y="208"/>
                  <a:pt x="71" y="208"/>
                </a:cubicBezTo>
                <a:cubicBezTo>
                  <a:pt x="71" y="208"/>
                  <a:pt x="70" y="208"/>
                  <a:pt x="70" y="208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68" y="206"/>
                  <a:pt x="68" y="206"/>
                  <a:pt x="68" y="206"/>
                </a:cubicBezTo>
                <a:cubicBezTo>
                  <a:pt x="67" y="206"/>
                  <a:pt x="67" y="206"/>
                  <a:pt x="67" y="206"/>
                </a:cubicBezTo>
                <a:cubicBezTo>
                  <a:pt x="67" y="205"/>
                  <a:pt x="67" y="205"/>
                  <a:pt x="67" y="205"/>
                </a:cubicBezTo>
                <a:cubicBezTo>
                  <a:pt x="67" y="204"/>
                  <a:pt x="67" y="204"/>
                  <a:pt x="67" y="204"/>
                </a:cubicBezTo>
                <a:cubicBezTo>
                  <a:pt x="66" y="203"/>
                  <a:pt x="66" y="203"/>
                  <a:pt x="66" y="203"/>
                </a:cubicBezTo>
                <a:cubicBezTo>
                  <a:pt x="67" y="202"/>
                  <a:pt x="67" y="202"/>
                  <a:pt x="67" y="202"/>
                </a:cubicBezTo>
                <a:cubicBezTo>
                  <a:pt x="67" y="202"/>
                  <a:pt x="67" y="202"/>
                  <a:pt x="67" y="202"/>
                </a:cubicBezTo>
                <a:cubicBezTo>
                  <a:pt x="66" y="202"/>
                  <a:pt x="66" y="202"/>
                  <a:pt x="66" y="202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204"/>
                  <a:pt x="64" y="204"/>
                  <a:pt x="64" y="204"/>
                </a:cubicBezTo>
                <a:cubicBezTo>
                  <a:pt x="63" y="205"/>
                  <a:pt x="63" y="205"/>
                  <a:pt x="63" y="205"/>
                </a:cubicBezTo>
                <a:cubicBezTo>
                  <a:pt x="64" y="206"/>
                  <a:pt x="64" y="206"/>
                  <a:pt x="64" y="206"/>
                </a:cubicBezTo>
                <a:cubicBezTo>
                  <a:pt x="63" y="206"/>
                  <a:pt x="63" y="206"/>
                  <a:pt x="63" y="206"/>
                </a:cubicBezTo>
                <a:cubicBezTo>
                  <a:pt x="52" y="206"/>
                  <a:pt x="52" y="206"/>
                  <a:pt x="52" y="206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41" y="203"/>
                  <a:pt x="41" y="203"/>
                  <a:pt x="41" y="203"/>
                </a:cubicBezTo>
                <a:cubicBezTo>
                  <a:pt x="41" y="203"/>
                  <a:pt x="32" y="202"/>
                  <a:pt x="32" y="202"/>
                </a:cubicBezTo>
                <a:cubicBezTo>
                  <a:pt x="30" y="202"/>
                  <a:pt x="28" y="202"/>
                  <a:pt x="26" y="202"/>
                </a:cubicBezTo>
                <a:lnTo>
                  <a:pt x="26" y="201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3" name="Freeform 10"/>
          <p:cNvSpPr>
            <a:spLocks/>
          </p:cNvSpPr>
          <p:nvPr/>
        </p:nvSpPr>
        <p:spPr bwMode="auto">
          <a:xfrm>
            <a:off x="6327775" y="3516315"/>
            <a:ext cx="120650" cy="131763"/>
          </a:xfrm>
          <a:custGeom>
            <a:avLst/>
            <a:gdLst>
              <a:gd name="T0" fmla="*/ 11 w 75"/>
              <a:gd name="T1" fmla="*/ 57 h 82"/>
              <a:gd name="T2" fmla="*/ 14 w 75"/>
              <a:gd name="T3" fmla="*/ 52 h 82"/>
              <a:gd name="T4" fmla="*/ 8 w 75"/>
              <a:gd name="T5" fmla="*/ 44 h 82"/>
              <a:gd name="T6" fmla="*/ 9 w 75"/>
              <a:gd name="T7" fmla="*/ 37 h 82"/>
              <a:gd name="T8" fmla="*/ 8 w 75"/>
              <a:gd name="T9" fmla="*/ 35 h 82"/>
              <a:gd name="T10" fmla="*/ 0 w 75"/>
              <a:gd name="T11" fmla="*/ 30 h 82"/>
              <a:gd name="T12" fmla="*/ 10 w 75"/>
              <a:gd name="T13" fmla="*/ 28 h 82"/>
              <a:gd name="T14" fmla="*/ 13 w 75"/>
              <a:gd name="T15" fmla="*/ 32 h 82"/>
              <a:gd name="T16" fmla="*/ 17 w 75"/>
              <a:gd name="T17" fmla="*/ 28 h 82"/>
              <a:gd name="T18" fmla="*/ 20 w 75"/>
              <a:gd name="T19" fmla="*/ 24 h 82"/>
              <a:gd name="T20" fmla="*/ 25 w 75"/>
              <a:gd name="T21" fmla="*/ 21 h 82"/>
              <a:gd name="T22" fmla="*/ 23 w 75"/>
              <a:gd name="T23" fmla="*/ 14 h 82"/>
              <a:gd name="T24" fmla="*/ 18 w 75"/>
              <a:gd name="T25" fmla="*/ 11 h 82"/>
              <a:gd name="T26" fmla="*/ 25 w 75"/>
              <a:gd name="T27" fmla="*/ 13 h 82"/>
              <a:gd name="T28" fmla="*/ 32 w 75"/>
              <a:gd name="T29" fmla="*/ 14 h 82"/>
              <a:gd name="T30" fmla="*/ 37 w 75"/>
              <a:gd name="T31" fmla="*/ 12 h 82"/>
              <a:gd name="T32" fmla="*/ 35 w 75"/>
              <a:gd name="T33" fmla="*/ 17 h 82"/>
              <a:gd name="T34" fmla="*/ 33 w 75"/>
              <a:gd name="T35" fmla="*/ 18 h 82"/>
              <a:gd name="T36" fmla="*/ 34 w 75"/>
              <a:gd name="T37" fmla="*/ 23 h 82"/>
              <a:gd name="T38" fmla="*/ 30 w 75"/>
              <a:gd name="T39" fmla="*/ 25 h 82"/>
              <a:gd name="T40" fmla="*/ 35 w 75"/>
              <a:gd name="T41" fmla="*/ 25 h 82"/>
              <a:gd name="T42" fmla="*/ 38 w 75"/>
              <a:gd name="T43" fmla="*/ 31 h 82"/>
              <a:gd name="T44" fmla="*/ 40 w 75"/>
              <a:gd name="T45" fmla="*/ 26 h 82"/>
              <a:gd name="T46" fmla="*/ 43 w 75"/>
              <a:gd name="T47" fmla="*/ 19 h 82"/>
              <a:gd name="T48" fmla="*/ 44 w 75"/>
              <a:gd name="T49" fmla="*/ 14 h 82"/>
              <a:gd name="T50" fmla="*/ 49 w 75"/>
              <a:gd name="T51" fmla="*/ 27 h 82"/>
              <a:gd name="T52" fmla="*/ 47 w 75"/>
              <a:gd name="T53" fmla="*/ 32 h 82"/>
              <a:gd name="T54" fmla="*/ 50 w 75"/>
              <a:gd name="T55" fmla="*/ 24 h 82"/>
              <a:gd name="T56" fmla="*/ 47 w 75"/>
              <a:gd name="T57" fmla="*/ 12 h 82"/>
              <a:gd name="T58" fmla="*/ 40 w 75"/>
              <a:gd name="T59" fmla="*/ 11 h 82"/>
              <a:gd name="T60" fmla="*/ 54 w 75"/>
              <a:gd name="T61" fmla="*/ 1 h 82"/>
              <a:gd name="T62" fmla="*/ 67 w 75"/>
              <a:gd name="T63" fmla="*/ 2 h 82"/>
              <a:gd name="T64" fmla="*/ 68 w 75"/>
              <a:gd name="T65" fmla="*/ 12 h 82"/>
              <a:gd name="T66" fmla="*/ 71 w 75"/>
              <a:gd name="T67" fmla="*/ 24 h 82"/>
              <a:gd name="T68" fmla="*/ 75 w 75"/>
              <a:gd name="T69" fmla="*/ 34 h 82"/>
              <a:gd name="T70" fmla="*/ 69 w 75"/>
              <a:gd name="T71" fmla="*/ 37 h 82"/>
              <a:gd name="T72" fmla="*/ 67 w 75"/>
              <a:gd name="T73" fmla="*/ 35 h 82"/>
              <a:gd name="T74" fmla="*/ 58 w 75"/>
              <a:gd name="T75" fmla="*/ 40 h 82"/>
              <a:gd name="T76" fmla="*/ 58 w 75"/>
              <a:gd name="T77" fmla="*/ 49 h 82"/>
              <a:gd name="T78" fmla="*/ 67 w 75"/>
              <a:gd name="T79" fmla="*/ 58 h 82"/>
              <a:gd name="T80" fmla="*/ 60 w 75"/>
              <a:gd name="T81" fmla="*/ 63 h 82"/>
              <a:gd name="T82" fmla="*/ 53 w 75"/>
              <a:gd name="T83" fmla="*/ 69 h 82"/>
              <a:gd name="T84" fmla="*/ 52 w 75"/>
              <a:gd name="T85" fmla="*/ 71 h 82"/>
              <a:gd name="T86" fmla="*/ 55 w 75"/>
              <a:gd name="T87" fmla="*/ 74 h 82"/>
              <a:gd name="T88" fmla="*/ 55 w 75"/>
              <a:gd name="T89" fmla="*/ 77 h 82"/>
              <a:gd name="T90" fmla="*/ 53 w 75"/>
              <a:gd name="T91" fmla="*/ 81 h 82"/>
              <a:gd name="T92" fmla="*/ 45 w 75"/>
              <a:gd name="T93" fmla="*/ 81 h 82"/>
              <a:gd name="T94" fmla="*/ 40 w 75"/>
              <a:gd name="T95" fmla="*/ 78 h 82"/>
              <a:gd name="T96" fmla="*/ 39 w 75"/>
              <a:gd name="T97" fmla="*/ 76 h 82"/>
              <a:gd name="T98" fmla="*/ 38 w 75"/>
              <a:gd name="T99" fmla="*/ 75 h 82"/>
              <a:gd name="T100" fmla="*/ 40 w 75"/>
              <a:gd name="T101" fmla="*/ 71 h 82"/>
              <a:gd name="T102" fmla="*/ 37 w 75"/>
              <a:gd name="T103" fmla="*/ 67 h 82"/>
              <a:gd name="T104" fmla="*/ 33 w 75"/>
              <a:gd name="T105" fmla="*/ 68 h 82"/>
              <a:gd name="T106" fmla="*/ 23 w 75"/>
              <a:gd name="T107" fmla="*/ 66 h 82"/>
              <a:gd name="T108" fmla="*/ 18 w 75"/>
              <a:gd name="T109" fmla="*/ 67 h 82"/>
              <a:gd name="T110" fmla="*/ 18 w 75"/>
              <a:gd name="T111" fmla="*/ 64 h 82"/>
              <a:gd name="T112" fmla="*/ 15 w 75"/>
              <a:gd name="T113" fmla="*/ 6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" h="82">
                <a:moveTo>
                  <a:pt x="13" y="59"/>
                </a:move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0" y="56"/>
                  <a:pt x="10" y="56"/>
                  <a:pt x="10" y="56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4"/>
                  <a:pt x="13" y="54"/>
                  <a:pt x="13" y="54"/>
                </a:cubicBezTo>
                <a:cubicBezTo>
                  <a:pt x="14" y="54"/>
                  <a:pt x="14" y="54"/>
                  <a:pt x="14" y="54"/>
                </a:cubicBezTo>
                <a:cubicBezTo>
                  <a:pt x="14" y="54"/>
                  <a:pt x="13" y="54"/>
                  <a:pt x="14" y="53"/>
                </a:cubicBezTo>
                <a:cubicBezTo>
                  <a:pt x="14" y="53"/>
                  <a:pt x="14" y="52"/>
                  <a:pt x="14" y="52"/>
                </a:cubicBezTo>
                <a:cubicBezTo>
                  <a:pt x="14" y="51"/>
                  <a:pt x="14" y="51"/>
                  <a:pt x="14" y="51"/>
                </a:cubicBezTo>
                <a:cubicBezTo>
                  <a:pt x="12" y="48"/>
                  <a:pt x="12" y="48"/>
                  <a:pt x="12" y="48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5"/>
                  <a:pt x="11" y="45"/>
                  <a:pt x="11" y="45"/>
                </a:cubicBezTo>
                <a:cubicBezTo>
                  <a:pt x="11" y="45"/>
                  <a:pt x="9" y="46"/>
                  <a:pt x="9" y="46"/>
                </a:cubicBezTo>
                <a:cubicBezTo>
                  <a:pt x="8" y="44"/>
                  <a:pt x="8" y="44"/>
                  <a:pt x="8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11" y="44"/>
                  <a:pt x="11" y="43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0"/>
                  <a:pt x="11" y="39"/>
                </a:cubicBezTo>
                <a:cubicBezTo>
                  <a:pt x="11" y="39"/>
                  <a:pt x="10" y="37"/>
                  <a:pt x="10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7" y="37"/>
                  <a:pt x="7" y="37"/>
                </a:cubicBezTo>
                <a:cubicBezTo>
                  <a:pt x="6" y="36"/>
                  <a:pt x="6" y="35"/>
                  <a:pt x="5" y="36"/>
                </a:cubicBezTo>
                <a:cubicBezTo>
                  <a:pt x="4" y="36"/>
                  <a:pt x="4" y="35"/>
                  <a:pt x="4" y="35"/>
                </a:cubicBezTo>
                <a:cubicBezTo>
                  <a:pt x="3" y="34"/>
                  <a:pt x="3" y="34"/>
                  <a:pt x="3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4"/>
                  <a:pt x="8" y="34"/>
                  <a:pt x="8" y="34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2"/>
                  <a:pt x="5" y="32"/>
                  <a:pt x="5" y="32"/>
                </a:cubicBezTo>
                <a:cubicBezTo>
                  <a:pt x="4" y="31"/>
                  <a:pt x="4" y="31"/>
                  <a:pt x="4" y="31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0"/>
                  <a:pt x="0" y="30"/>
                  <a:pt x="0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6" y="30"/>
                  <a:pt x="6" y="30"/>
                  <a:pt x="6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10" y="28"/>
                  <a:pt x="10" y="28"/>
                  <a:pt x="10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30"/>
                  <a:pt x="11" y="30"/>
                  <a:pt x="11" y="30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3" y="32"/>
                  <a:pt x="13" y="32"/>
                  <a:pt x="13" y="32"/>
                </a:cubicBezTo>
                <a:cubicBezTo>
                  <a:pt x="14" y="30"/>
                  <a:pt x="14" y="30"/>
                  <a:pt x="14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4" y="31"/>
                  <a:pt x="14" y="30"/>
                </a:cubicBezTo>
                <a:cubicBezTo>
                  <a:pt x="15" y="29"/>
                  <a:pt x="16" y="29"/>
                  <a:pt x="16" y="29"/>
                </a:cubicBezTo>
                <a:cubicBezTo>
                  <a:pt x="17" y="28"/>
                  <a:pt x="17" y="28"/>
                  <a:pt x="1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3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1" y="23"/>
                  <a:pt x="22" y="22"/>
                </a:cubicBezTo>
                <a:cubicBezTo>
                  <a:pt x="23" y="21"/>
                  <a:pt x="23" y="21"/>
                  <a:pt x="23" y="21"/>
                </a:cubicBezTo>
                <a:cubicBezTo>
                  <a:pt x="24" y="21"/>
                  <a:pt x="25" y="21"/>
                  <a:pt x="25" y="21"/>
                </a:cubicBezTo>
                <a:cubicBezTo>
                  <a:pt x="25" y="21"/>
                  <a:pt x="25" y="20"/>
                  <a:pt x="25" y="19"/>
                </a:cubicBezTo>
                <a:cubicBezTo>
                  <a:pt x="26" y="19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4" y="15"/>
                  <a:pt x="24" y="15"/>
                  <a:pt x="24" y="15"/>
                </a:cubicBezTo>
                <a:cubicBezTo>
                  <a:pt x="23" y="14"/>
                  <a:pt x="23" y="14"/>
                  <a:pt x="23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6" y="11"/>
                  <a:pt x="16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9" y="12"/>
                  <a:pt x="19" y="12"/>
                  <a:pt x="19" y="12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2"/>
                  <a:pt x="21" y="12"/>
                  <a:pt x="21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5" y="13"/>
                  <a:pt x="25" y="13"/>
                  <a:pt x="25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32" y="14"/>
                  <a:pt x="32" y="14"/>
                  <a:pt x="32" y="14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5" y="13"/>
                  <a:pt x="35" y="14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8"/>
                  <a:pt x="33" y="18"/>
                  <a:pt x="33" y="18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4"/>
                  <a:pt x="31" y="24"/>
                  <a:pt x="31" y="24"/>
                </a:cubicBezTo>
                <a:cubicBezTo>
                  <a:pt x="30" y="25"/>
                  <a:pt x="30" y="25"/>
                  <a:pt x="30" y="25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5"/>
                  <a:pt x="32" y="25"/>
                  <a:pt x="32" y="25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7"/>
                  <a:pt x="35" y="27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9"/>
                  <a:pt x="37" y="29"/>
                  <a:pt x="37" y="29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0"/>
                  <a:pt x="39" y="30"/>
                  <a:pt x="39" y="30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9"/>
                  <a:pt x="41" y="28"/>
                  <a:pt x="41" y="28"/>
                </a:cubicBezTo>
                <a:cubicBezTo>
                  <a:pt x="41" y="27"/>
                  <a:pt x="40" y="26"/>
                  <a:pt x="40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42" y="23"/>
                  <a:pt x="43" y="22"/>
                  <a:pt x="43" y="22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8"/>
                  <a:pt x="43" y="18"/>
                  <a:pt x="43" y="18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3"/>
                  <a:pt x="43" y="14"/>
                </a:cubicBezTo>
                <a:cubicBezTo>
                  <a:pt x="43" y="14"/>
                  <a:pt x="44" y="14"/>
                  <a:pt x="44" y="14"/>
                </a:cubicBezTo>
                <a:cubicBezTo>
                  <a:pt x="47" y="16"/>
                  <a:pt x="47" y="16"/>
                  <a:pt x="47" y="16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20"/>
                  <a:pt x="47" y="20"/>
                  <a:pt x="47" y="20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25"/>
                  <a:pt x="48" y="25"/>
                  <a:pt x="48" y="25"/>
                </a:cubicBezTo>
                <a:cubicBezTo>
                  <a:pt x="49" y="27"/>
                  <a:pt x="49" y="27"/>
                  <a:pt x="49" y="27"/>
                </a:cubicBezTo>
                <a:cubicBezTo>
                  <a:pt x="48" y="28"/>
                  <a:pt x="48" y="28"/>
                  <a:pt x="48" y="28"/>
                </a:cubicBezTo>
                <a:cubicBezTo>
                  <a:pt x="47" y="29"/>
                  <a:pt x="47" y="29"/>
                  <a:pt x="47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30"/>
                  <a:pt x="46" y="30"/>
                  <a:pt x="46" y="30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2"/>
                  <a:pt x="47" y="32"/>
                  <a:pt x="47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49" y="32"/>
                  <a:pt x="49" y="32"/>
                  <a:pt x="50" y="31"/>
                </a:cubicBezTo>
                <a:cubicBezTo>
                  <a:pt x="51" y="31"/>
                  <a:pt x="51" y="30"/>
                  <a:pt x="51" y="30"/>
                </a:cubicBezTo>
                <a:cubicBezTo>
                  <a:pt x="51" y="27"/>
                  <a:pt x="51" y="27"/>
                  <a:pt x="51" y="27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24"/>
                  <a:pt x="50" y="24"/>
                  <a:pt x="50" y="24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8" y="19"/>
                  <a:pt x="48" y="19"/>
                </a:cubicBezTo>
                <a:cubicBezTo>
                  <a:pt x="48" y="18"/>
                  <a:pt x="48" y="16"/>
                  <a:pt x="48" y="16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4"/>
                  <a:pt x="48" y="14"/>
                  <a:pt x="48" y="14"/>
                </a:cubicBezTo>
                <a:cubicBezTo>
                  <a:pt x="47" y="12"/>
                  <a:pt x="47" y="12"/>
                  <a:pt x="47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3"/>
                  <a:pt x="41" y="13"/>
                  <a:pt x="41" y="13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1"/>
                  <a:pt x="40" y="11"/>
                  <a:pt x="40" y="11"/>
                </a:cubicBezTo>
                <a:cubicBezTo>
                  <a:pt x="42" y="10"/>
                  <a:pt x="42" y="10"/>
                  <a:pt x="42" y="10"/>
                </a:cubicBezTo>
                <a:cubicBezTo>
                  <a:pt x="44" y="8"/>
                  <a:pt x="44" y="8"/>
                  <a:pt x="44" y="8"/>
                </a:cubicBezTo>
                <a:cubicBezTo>
                  <a:pt x="47" y="6"/>
                  <a:pt x="47" y="6"/>
                  <a:pt x="47" y="6"/>
                </a:cubicBezTo>
                <a:cubicBezTo>
                  <a:pt x="47" y="6"/>
                  <a:pt x="48" y="4"/>
                  <a:pt x="48" y="4"/>
                </a:cubicBezTo>
                <a:cubicBezTo>
                  <a:pt x="49" y="4"/>
                  <a:pt x="50" y="3"/>
                  <a:pt x="50" y="3"/>
                </a:cubicBezTo>
                <a:cubicBezTo>
                  <a:pt x="54" y="1"/>
                  <a:pt x="54" y="1"/>
                  <a:pt x="54" y="1"/>
                </a:cubicBezTo>
                <a:cubicBezTo>
                  <a:pt x="57" y="0"/>
                  <a:pt x="57" y="0"/>
                  <a:pt x="57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1" y="1"/>
                  <a:pt x="61" y="1"/>
                  <a:pt x="61" y="1"/>
                </a:cubicBezTo>
                <a:cubicBezTo>
                  <a:pt x="64" y="1"/>
                  <a:pt x="64" y="1"/>
                  <a:pt x="64" y="1"/>
                </a:cubicBezTo>
                <a:cubicBezTo>
                  <a:pt x="66" y="2"/>
                  <a:pt x="66" y="2"/>
                  <a:pt x="66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8" y="3"/>
                  <a:pt x="68" y="3"/>
                  <a:pt x="68" y="3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6"/>
                  <a:pt x="71" y="6"/>
                  <a:pt x="71" y="6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11"/>
                  <a:pt x="68" y="12"/>
                  <a:pt x="68" y="12"/>
                </a:cubicBezTo>
                <a:cubicBezTo>
                  <a:pt x="68" y="12"/>
                  <a:pt x="68" y="14"/>
                  <a:pt x="68" y="14"/>
                </a:cubicBezTo>
                <a:cubicBezTo>
                  <a:pt x="68" y="16"/>
                  <a:pt x="68" y="16"/>
                  <a:pt x="68" y="16"/>
                </a:cubicBezTo>
                <a:cubicBezTo>
                  <a:pt x="69" y="17"/>
                  <a:pt x="69" y="17"/>
                  <a:pt x="69" y="17"/>
                </a:cubicBezTo>
                <a:cubicBezTo>
                  <a:pt x="71" y="19"/>
                  <a:pt x="71" y="19"/>
                  <a:pt x="71" y="19"/>
                </a:cubicBezTo>
                <a:cubicBezTo>
                  <a:pt x="71" y="21"/>
                  <a:pt x="71" y="21"/>
                  <a:pt x="71" y="21"/>
                </a:cubicBezTo>
                <a:cubicBezTo>
                  <a:pt x="71" y="24"/>
                  <a:pt x="71" y="24"/>
                  <a:pt x="71" y="2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8"/>
                  <a:pt x="72" y="28"/>
                  <a:pt x="72" y="28"/>
                </a:cubicBezTo>
                <a:cubicBezTo>
                  <a:pt x="73" y="29"/>
                  <a:pt x="73" y="29"/>
                  <a:pt x="73" y="29"/>
                </a:cubicBezTo>
                <a:cubicBezTo>
                  <a:pt x="73" y="31"/>
                  <a:pt x="73" y="31"/>
                  <a:pt x="73" y="31"/>
                </a:cubicBezTo>
                <a:cubicBezTo>
                  <a:pt x="74" y="33"/>
                  <a:pt x="74" y="33"/>
                  <a:pt x="74" y="33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6"/>
                  <a:pt x="75" y="36"/>
                  <a:pt x="75" y="36"/>
                </a:cubicBezTo>
                <a:cubicBezTo>
                  <a:pt x="74" y="37"/>
                  <a:pt x="74" y="37"/>
                  <a:pt x="74" y="37"/>
                </a:cubicBezTo>
                <a:cubicBezTo>
                  <a:pt x="73" y="38"/>
                  <a:pt x="73" y="38"/>
                  <a:pt x="73" y="38"/>
                </a:cubicBezTo>
                <a:cubicBezTo>
                  <a:pt x="73" y="38"/>
                  <a:pt x="72" y="39"/>
                  <a:pt x="72" y="39"/>
                </a:cubicBezTo>
                <a:cubicBezTo>
                  <a:pt x="71" y="39"/>
                  <a:pt x="70" y="39"/>
                  <a:pt x="70" y="39"/>
                </a:cubicBezTo>
                <a:cubicBezTo>
                  <a:pt x="70" y="38"/>
                  <a:pt x="69" y="37"/>
                  <a:pt x="69" y="37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1" y="33"/>
                  <a:pt x="70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7" y="35"/>
                  <a:pt x="67" y="35"/>
                  <a:pt x="67" y="35"/>
                </a:cubicBezTo>
                <a:cubicBezTo>
                  <a:pt x="67" y="36"/>
                  <a:pt x="67" y="36"/>
                  <a:pt x="67" y="36"/>
                </a:cubicBezTo>
                <a:cubicBezTo>
                  <a:pt x="67" y="36"/>
                  <a:pt x="66" y="36"/>
                  <a:pt x="66" y="36"/>
                </a:cubicBezTo>
                <a:cubicBezTo>
                  <a:pt x="65" y="36"/>
                  <a:pt x="64" y="36"/>
                  <a:pt x="64" y="36"/>
                </a:cubicBezTo>
                <a:cubicBezTo>
                  <a:pt x="61" y="37"/>
                  <a:pt x="61" y="37"/>
                  <a:pt x="61" y="37"/>
                </a:cubicBezTo>
                <a:cubicBezTo>
                  <a:pt x="60" y="39"/>
                  <a:pt x="60" y="39"/>
                  <a:pt x="60" y="39"/>
                </a:cubicBezTo>
                <a:cubicBezTo>
                  <a:pt x="58" y="40"/>
                  <a:pt x="58" y="40"/>
                  <a:pt x="58" y="40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0"/>
                  <a:pt x="57" y="42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4"/>
                  <a:pt x="56" y="45"/>
                  <a:pt x="56" y="46"/>
                </a:cubicBezTo>
                <a:cubicBezTo>
                  <a:pt x="56" y="47"/>
                  <a:pt x="57" y="48"/>
                  <a:pt x="57" y="48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60" y="50"/>
                  <a:pt x="60" y="50"/>
                </a:cubicBezTo>
                <a:cubicBezTo>
                  <a:pt x="61" y="51"/>
                  <a:pt x="62" y="51"/>
                  <a:pt x="62" y="51"/>
                </a:cubicBezTo>
                <a:cubicBezTo>
                  <a:pt x="64" y="52"/>
                  <a:pt x="64" y="52"/>
                  <a:pt x="64" y="52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8" y="56"/>
                  <a:pt x="67" y="56"/>
                </a:cubicBezTo>
                <a:cubicBezTo>
                  <a:pt x="67" y="56"/>
                  <a:pt x="67" y="58"/>
                  <a:pt x="67" y="58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9"/>
                  <a:pt x="67" y="61"/>
                  <a:pt x="67" y="61"/>
                </a:cubicBezTo>
                <a:cubicBezTo>
                  <a:pt x="66" y="61"/>
                  <a:pt x="65" y="61"/>
                  <a:pt x="65" y="61"/>
                </a:cubicBezTo>
                <a:cubicBezTo>
                  <a:pt x="64" y="62"/>
                  <a:pt x="64" y="62"/>
                  <a:pt x="64" y="62"/>
                </a:cubicBezTo>
                <a:cubicBezTo>
                  <a:pt x="61" y="63"/>
                  <a:pt x="61" y="63"/>
                  <a:pt x="61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60" y="63"/>
                  <a:pt x="59" y="63"/>
                  <a:pt x="58" y="63"/>
                </a:cubicBezTo>
                <a:cubicBezTo>
                  <a:pt x="58" y="63"/>
                  <a:pt x="55" y="64"/>
                  <a:pt x="55" y="64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8"/>
                  <a:pt x="53" y="68"/>
                  <a:pt x="53" y="68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0" y="69"/>
                  <a:pt x="50" y="69"/>
                  <a:pt x="50" y="69"/>
                </a:cubicBezTo>
                <a:cubicBezTo>
                  <a:pt x="50" y="70"/>
                  <a:pt x="50" y="70"/>
                  <a:pt x="50" y="70"/>
                </a:cubicBezTo>
                <a:cubicBezTo>
                  <a:pt x="52" y="71"/>
                  <a:pt x="52" y="71"/>
                  <a:pt x="52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6" y="71"/>
                  <a:pt x="56" y="71"/>
                  <a:pt x="56" y="71"/>
                </a:cubicBezTo>
                <a:cubicBezTo>
                  <a:pt x="57" y="73"/>
                  <a:pt x="57" y="73"/>
                  <a:pt x="57" y="73"/>
                </a:cubicBezTo>
                <a:cubicBezTo>
                  <a:pt x="56" y="74"/>
                  <a:pt x="56" y="74"/>
                  <a:pt x="56" y="74"/>
                </a:cubicBezTo>
                <a:cubicBezTo>
                  <a:pt x="56" y="74"/>
                  <a:pt x="57" y="74"/>
                  <a:pt x="55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4"/>
                  <a:pt x="54" y="74"/>
                  <a:pt x="53" y="74"/>
                </a:cubicBezTo>
                <a:cubicBezTo>
                  <a:pt x="53" y="74"/>
                  <a:pt x="52" y="74"/>
                  <a:pt x="52" y="74"/>
                </a:cubicBezTo>
                <a:cubicBezTo>
                  <a:pt x="53" y="75"/>
                  <a:pt x="53" y="75"/>
                  <a:pt x="53" y="75"/>
                </a:cubicBezTo>
                <a:cubicBezTo>
                  <a:pt x="54" y="76"/>
                  <a:pt x="54" y="76"/>
                  <a:pt x="54" y="76"/>
                </a:cubicBezTo>
                <a:cubicBezTo>
                  <a:pt x="55" y="77"/>
                  <a:pt x="55" y="77"/>
                  <a:pt x="55" y="77"/>
                </a:cubicBezTo>
                <a:cubicBezTo>
                  <a:pt x="56" y="78"/>
                  <a:pt x="56" y="78"/>
                  <a:pt x="56" y="78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4" y="80"/>
                  <a:pt x="54" y="80"/>
                  <a:pt x="54" y="80"/>
                </a:cubicBezTo>
                <a:cubicBezTo>
                  <a:pt x="53" y="81"/>
                  <a:pt x="53" y="81"/>
                  <a:pt x="53" y="81"/>
                </a:cubicBezTo>
                <a:cubicBezTo>
                  <a:pt x="53" y="81"/>
                  <a:pt x="54" y="80"/>
                  <a:pt x="53" y="81"/>
                </a:cubicBezTo>
                <a:cubicBezTo>
                  <a:pt x="52" y="82"/>
                  <a:pt x="52" y="82"/>
                  <a:pt x="52" y="82"/>
                </a:cubicBezTo>
                <a:cubicBezTo>
                  <a:pt x="52" y="82"/>
                  <a:pt x="51" y="82"/>
                  <a:pt x="50" y="82"/>
                </a:cubicBezTo>
                <a:cubicBezTo>
                  <a:pt x="50" y="82"/>
                  <a:pt x="49" y="82"/>
                  <a:pt x="49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46" y="81"/>
                  <a:pt x="46" y="81"/>
                  <a:pt x="46" y="81"/>
                </a:cubicBezTo>
                <a:cubicBezTo>
                  <a:pt x="45" y="81"/>
                  <a:pt x="45" y="81"/>
                  <a:pt x="45" y="81"/>
                </a:cubicBezTo>
                <a:cubicBezTo>
                  <a:pt x="44" y="81"/>
                  <a:pt x="44" y="81"/>
                  <a:pt x="44" y="81"/>
                </a:cubicBezTo>
                <a:cubicBezTo>
                  <a:pt x="44" y="81"/>
                  <a:pt x="44" y="81"/>
                  <a:pt x="43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8"/>
                  <a:pt x="41" y="78"/>
                  <a:pt x="41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38" y="77"/>
                  <a:pt x="38" y="77"/>
                  <a:pt x="38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6" y="75"/>
                  <a:pt x="36" y="75"/>
                  <a:pt x="36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8" y="76"/>
                  <a:pt x="38" y="76"/>
                  <a:pt x="38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9" y="77"/>
                  <a:pt x="39" y="77"/>
                  <a:pt x="39" y="77"/>
                </a:cubicBezTo>
                <a:cubicBezTo>
                  <a:pt x="42" y="78"/>
                  <a:pt x="42" y="78"/>
                  <a:pt x="42" y="78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1" y="76"/>
                  <a:pt x="41" y="76"/>
                </a:cubicBezTo>
                <a:cubicBezTo>
                  <a:pt x="40" y="75"/>
                  <a:pt x="40" y="75"/>
                  <a:pt x="40" y="75"/>
                </a:cubicBezTo>
                <a:cubicBezTo>
                  <a:pt x="38" y="75"/>
                  <a:pt x="38" y="75"/>
                  <a:pt x="38" y="75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3"/>
                  <a:pt x="37" y="73"/>
                  <a:pt x="37" y="73"/>
                </a:cubicBezTo>
                <a:cubicBezTo>
                  <a:pt x="38" y="72"/>
                  <a:pt x="38" y="72"/>
                  <a:pt x="38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71"/>
                  <a:pt x="40" y="71"/>
                  <a:pt x="40" y="71"/>
                </a:cubicBezTo>
                <a:cubicBezTo>
                  <a:pt x="40" y="71"/>
                  <a:pt x="40" y="71"/>
                  <a:pt x="40" y="71"/>
                </a:cubicBezTo>
                <a:cubicBezTo>
                  <a:pt x="39" y="70"/>
                  <a:pt x="39" y="70"/>
                  <a:pt x="39" y="70"/>
                </a:cubicBezTo>
                <a:cubicBezTo>
                  <a:pt x="39" y="70"/>
                  <a:pt x="39" y="70"/>
                  <a:pt x="38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69"/>
                  <a:pt x="36" y="69"/>
                  <a:pt x="36" y="69"/>
                </a:cubicBezTo>
                <a:cubicBezTo>
                  <a:pt x="37" y="68"/>
                  <a:pt x="37" y="67"/>
                  <a:pt x="37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4" y="68"/>
                  <a:pt x="34" y="68"/>
                  <a:pt x="34" y="68"/>
                </a:cubicBezTo>
                <a:cubicBezTo>
                  <a:pt x="34" y="68"/>
                  <a:pt x="34" y="68"/>
                  <a:pt x="33" y="68"/>
                </a:cubicBezTo>
                <a:cubicBezTo>
                  <a:pt x="33" y="68"/>
                  <a:pt x="33" y="68"/>
                  <a:pt x="33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29" y="67"/>
                  <a:pt x="29" y="67"/>
                  <a:pt x="29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27" y="66"/>
                  <a:pt x="27" y="66"/>
                  <a:pt x="27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7"/>
                  <a:pt x="21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8"/>
                  <a:pt x="20" y="68"/>
                  <a:pt x="20" y="68"/>
                </a:cubicBezTo>
                <a:cubicBezTo>
                  <a:pt x="19" y="68"/>
                  <a:pt x="19" y="68"/>
                  <a:pt x="19" y="68"/>
                </a:cubicBezTo>
                <a:cubicBezTo>
                  <a:pt x="18" y="67"/>
                  <a:pt x="18" y="67"/>
                  <a:pt x="18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5"/>
                  <a:pt x="17" y="65"/>
                  <a:pt x="17" y="65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4"/>
                  <a:pt x="18" y="64"/>
                  <a:pt x="18" y="64"/>
                </a:cubicBezTo>
                <a:cubicBezTo>
                  <a:pt x="17" y="64"/>
                  <a:pt x="17" y="64"/>
                  <a:pt x="17" y="64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0"/>
                  <a:pt x="15" y="60"/>
                  <a:pt x="15" y="60"/>
                </a:cubicBezTo>
                <a:cubicBezTo>
                  <a:pt x="14" y="59"/>
                  <a:pt x="14" y="59"/>
                  <a:pt x="14" y="59"/>
                </a:cubicBezTo>
                <a:lnTo>
                  <a:pt x="13" y="59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5788027" y="3975103"/>
            <a:ext cx="239713" cy="180975"/>
          </a:xfrm>
          <a:custGeom>
            <a:avLst/>
            <a:gdLst>
              <a:gd name="T0" fmla="*/ 0 w 149"/>
              <a:gd name="T1" fmla="*/ 21 h 113"/>
              <a:gd name="T2" fmla="*/ 3 w 149"/>
              <a:gd name="T3" fmla="*/ 26 h 113"/>
              <a:gd name="T4" fmla="*/ 8 w 149"/>
              <a:gd name="T5" fmla="*/ 34 h 113"/>
              <a:gd name="T6" fmla="*/ 16 w 149"/>
              <a:gd name="T7" fmla="*/ 35 h 113"/>
              <a:gd name="T8" fmla="*/ 25 w 149"/>
              <a:gd name="T9" fmla="*/ 39 h 113"/>
              <a:gd name="T10" fmla="*/ 25 w 149"/>
              <a:gd name="T11" fmla="*/ 48 h 113"/>
              <a:gd name="T12" fmla="*/ 36 w 149"/>
              <a:gd name="T13" fmla="*/ 53 h 113"/>
              <a:gd name="T14" fmla="*/ 39 w 149"/>
              <a:gd name="T15" fmla="*/ 60 h 113"/>
              <a:gd name="T16" fmla="*/ 51 w 149"/>
              <a:gd name="T17" fmla="*/ 62 h 113"/>
              <a:gd name="T18" fmla="*/ 59 w 149"/>
              <a:gd name="T19" fmla="*/ 68 h 113"/>
              <a:gd name="T20" fmla="*/ 61 w 149"/>
              <a:gd name="T21" fmla="*/ 75 h 113"/>
              <a:gd name="T22" fmla="*/ 64 w 149"/>
              <a:gd name="T23" fmla="*/ 85 h 113"/>
              <a:gd name="T24" fmla="*/ 76 w 149"/>
              <a:gd name="T25" fmla="*/ 85 h 113"/>
              <a:gd name="T26" fmla="*/ 81 w 149"/>
              <a:gd name="T27" fmla="*/ 79 h 113"/>
              <a:gd name="T28" fmla="*/ 89 w 149"/>
              <a:gd name="T29" fmla="*/ 75 h 113"/>
              <a:gd name="T30" fmla="*/ 87 w 149"/>
              <a:gd name="T31" fmla="*/ 82 h 113"/>
              <a:gd name="T32" fmla="*/ 88 w 149"/>
              <a:gd name="T33" fmla="*/ 93 h 113"/>
              <a:gd name="T34" fmla="*/ 97 w 149"/>
              <a:gd name="T35" fmla="*/ 99 h 113"/>
              <a:gd name="T36" fmla="*/ 109 w 149"/>
              <a:gd name="T37" fmla="*/ 107 h 113"/>
              <a:gd name="T38" fmla="*/ 117 w 149"/>
              <a:gd name="T39" fmla="*/ 112 h 113"/>
              <a:gd name="T40" fmla="*/ 125 w 149"/>
              <a:gd name="T41" fmla="*/ 109 h 113"/>
              <a:gd name="T42" fmla="*/ 124 w 149"/>
              <a:gd name="T43" fmla="*/ 100 h 113"/>
              <a:gd name="T44" fmla="*/ 123 w 149"/>
              <a:gd name="T45" fmla="*/ 89 h 113"/>
              <a:gd name="T46" fmla="*/ 127 w 149"/>
              <a:gd name="T47" fmla="*/ 81 h 113"/>
              <a:gd name="T48" fmla="*/ 134 w 149"/>
              <a:gd name="T49" fmla="*/ 77 h 113"/>
              <a:gd name="T50" fmla="*/ 142 w 149"/>
              <a:gd name="T51" fmla="*/ 73 h 113"/>
              <a:gd name="T52" fmla="*/ 149 w 149"/>
              <a:gd name="T53" fmla="*/ 67 h 113"/>
              <a:gd name="T54" fmla="*/ 147 w 149"/>
              <a:gd name="T55" fmla="*/ 59 h 113"/>
              <a:gd name="T56" fmla="*/ 143 w 149"/>
              <a:gd name="T57" fmla="*/ 55 h 113"/>
              <a:gd name="T58" fmla="*/ 141 w 149"/>
              <a:gd name="T59" fmla="*/ 47 h 113"/>
              <a:gd name="T60" fmla="*/ 133 w 149"/>
              <a:gd name="T61" fmla="*/ 44 h 113"/>
              <a:gd name="T62" fmla="*/ 124 w 149"/>
              <a:gd name="T63" fmla="*/ 42 h 113"/>
              <a:gd name="T64" fmla="*/ 124 w 149"/>
              <a:gd name="T65" fmla="*/ 34 h 113"/>
              <a:gd name="T66" fmla="*/ 126 w 149"/>
              <a:gd name="T67" fmla="*/ 27 h 113"/>
              <a:gd name="T68" fmla="*/ 127 w 149"/>
              <a:gd name="T69" fmla="*/ 19 h 113"/>
              <a:gd name="T70" fmla="*/ 120 w 149"/>
              <a:gd name="T71" fmla="*/ 16 h 113"/>
              <a:gd name="T72" fmla="*/ 114 w 149"/>
              <a:gd name="T73" fmla="*/ 14 h 113"/>
              <a:gd name="T74" fmla="*/ 104 w 149"/>
              <a:gd name="T75" fmla="*/ 11 h 113"/>
              <a:gd name="T76" fmla="*/ 101 w 149"/>
              <a:gd name="T77" fmla="*/ 4 h 113"/>
              <a:gd name="T78" fmla="*/ 95 w 149"/>
              <a:gd name="T79" fmla="*/ 5 h 113"/>
              <a:gd name="T80" fmla="*/ 91 w 149"/>
              <a:gd name="T81" fmla="*/ 0 h 113"/>
              <a:gd name="T82" fmla="*/ 83 w 149"/>
              <a:gd name="T83" fmla="*/ 2 h 113"/>
              <a:gd name="T84" fmla="*/ 75 w 149"/>
              <a:gd name="T85" fmla="*/ 2 h 113"/>
              <a:gd name="T86" fmla="*/ 69 w 149"/>
              <a:gd name="T87" fmla="*/ 7 h 113"/>
              <a:gd name="T88" fmla="*/ 60 w 149"/>
              <a:gd name="T89" fmla="*/ 11 h 113"/>
              <a:gd name="T90" fmla="*/ 50 w 149"/>
              <a:gd name="T91" fmla="*/ 10 h 113"/>
              <a:gd name="T92" fmla="*/ 40 w 149"/>
              <a:gd name="T93" fmla="*/ 12 h 113"/>
              <a:gd name="T94" fmla="*/ 34 w 149"/>
              <a:gd name="T95" fmla="*/ 8 h 113"/>
              <a:gd name="T96" fmla="*/ 31 w 149"/>
              <a:gd name="T97" fmla="*/ 3 h 113"/>
              <a:gd name="T98" fmla="*/ 22 w 149"/>
              <a:gd name="T99" fmla="*/ 5 h 113"/>
              <a:gd name="T100" fmla="*/ 6 w 149"/>
              <a:gd name="T101" fmla="*/ 14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9" h="113">
                <a:moveTo>
                  <a:pt x="0" y="16"/>
                </a:moveTo>
                <a:cubicBezTo>
                  <a:pt x="2" y="20"/>
                  <a:pt x="2" y="20"/>
                  <a:pt x="2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3" y="23"/>
                  <a:pt x="3" y="23"/>
                  <a:pt x="3" y="23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2" y="31"/>
                  <a:pt x="2" y="31"/>
                  <a:pt x="2" y="31"/>
                </a:cubicBezTo>
                <a:cubicBezTo>
                  <a:pt x="2" y="33"/>
                  <a:pt x="2" y="33"/>
                  <a:pt x="2" y="33"/>
                </a:cubicBezTo>
                <a:cubicBezTo>
                  <a:pt x="8" y="34"/>
                  <a:pt x="8" y="34"/>
                  <a:pt x="8" y="34"/>
                </a:cubicBezTo>
                <a:cubicBezTo>
                  <a:pt x="10" y="35"/>
                  <a:pt x="10" y="35"/>
                  <a:pt x="10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7"/>
                  <a:pt x="26" y="37"/>
                  <a:pt x="26" y="37"/>
                </a:cubicBezTo>
                <a:cubicBezTo>
                  <a:pt x="25" y="39"/>
                  <a:pt x="25" y="39"/>
                  <a:pt x="25" y="39"/>
                </a:cubicBezTo>
                <a:cubicBezTo>
                  <a:pt x="25" y="39"/>
                  <a:pt x="25" y="41"/>
                  <a:pt x="25" y="44"/>
                </a:cubicBezTo>
                <a:cubicBezTo>
                  <a:pt x="25" y="46"/>
                  <a:pt x="25" y="47"/>
                  <a:pt x="25" y="47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48"/>
                  <a:pt x="28" y="51"/>
                  <a:pt x="29" y="52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5" y="54"/>
                  <a:pt x="36" y="53"/>
                </a:cubicBezTo>
                <a:cubicBezTo>
                  <a:pt x="37" y="52"/>
                  <a:pt x="37" y="54"/>
                  <a:pt x="39" y="54"/>
                </a:cubicBezTo>
                <a:cubicBezTo>
                  <a:pt x="41" y="54"/>
                  <a:pt x="43" y="57"/>
                  <a:pt x="43" y="57"/>
                </a:cubicBezTo>
                <a:cubicBezTo>
                  <a:pt x="39" y="60"/>
                  <a:pt x="39" y="60"/>
                  <a:pt x="39" y="60"/>
                </a:cubicBezTo>
                <a:cubicBezTo>
                  <a:pt x="43" y="62"/>
                  <a:pt x="43" y="62"/>
                  <a:pt x="43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2"/>
                  <a:pt x="57" y="62"/>
                  <a:pt x="58" y="62"/>
                </a:cubicBezTo>
                <a:cubicBezTo>
                  <a:pt x="59" y="62"/>
                  <a:pt x="59" y="68"/>
                  <a:pt x="59" y="68"/>
                </a:cubicBezTo>
                <a:cubicBezTo>
                  <a:pt x="62" y="69"/>
                  <a:pt x="62" y="69"/>
                  <a:pt x="62" y="69"/>
                </a:cubicBezTo>
                <a:cubicBezTo>
                  <a:pt x="60" y="72"/>
                  <a:pt x="60" y="72"/>
                  <a:pt x="60" y="72"/>
                </a:cubicBezTo>
                <a:cubicBezTo>
                  <a:pt x="61" y="75"/>
                  <a:pt x="61" y="75"/>
                  <a:pt x="61" y="75"/>
                </a:cubicBezTo>
                <a:cubicBezTo>
                  <a:pt x="60" y="79"/>
                  <a:pt x="60" y="79"/>
                  <a:pt x="60" y="79"/>
                </a:cubicBezTo>
                <a:cubicBezTo>
                  <a:pt x="60" y="83"/>
                  <a:pt x="60" y="83"/>
                  <a:pt x="60" y="83"/>
                </a:cubicBezTo>
                <a:cubicBezTo>
                  <a:pt x="64" y="85"/>
                  <a:pt x="64" y="85"/>
                  <a:pt x="64" y="85"/>
                </a:cubicBezTo>
                <a:cubicBezTo>
                  <a:pt x="68" y="85"/>
                  <a:pt x="68" y="85"/>
                  <a:pt x="68" y="85"/>
                </a:cubicBezTo>
                <a:cubicBezTo>
                  <a:pt x="68" y="85"/>
                  <a:pt x="70" y="85"/>
                  <a:pt x="71" y="85"/>
                </a:cubicBezTo>
                <a:cubicBezTo>
                  <a:pt x="73" y="85"/>
                  <a:pt x="76" y="85"/>
                  <a:pt x="76" y="85"/>
                </a:cubicBezTo>
                <a:cubicBezTo>
                  <a:pt x="78" y="84"/>
                  <a:pt x="78" y="84"/>
                  <a:pt x="78" y="84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79"/>
                  <a:pt x="81" y="79"/>
                  <a:pt x="81" y="79"/>
                </a:cubicBezTo>
                <a:cubicBezTo>
                  <a:pt x="83" y="78"/>
                  <a:pt x="83" y="78"/>
                  <a:pt x="83" y="78"/>
                </a:cubicBezTo>
                <a:cubicBezTo>
                  <a:pt x="85" y="76"/>
                  <a:pt x="85" y="76"/>
                  <a:pt x="85" y="76"/>
                </a:cubicBezTo>
                <a:cubicBezTo>
                  <a:pt x="89" y="75"/>
                  <a:pt x="89" y="75"/>
                  <a:pt x="89" y="75"/>
                </a:cubicBezTo>
                <a:cubicBezTo>
                  <a:pt x="90" y="76"/>
                  <a:pt x="90" y="76"/>
                  <a:pt x="90" y="76"/>
                </a:cubicBezTo>
                <a:cubicBezTo>
                  <a:pt x="87" y="80"/>
                  <a:pt x="87" y="80"/>
                  <a:pt x="87" y="80"/>
                </a:cubicBezTo>
                <a:cubicBezTo>
                  <a:pt x="87" y="82"/>
                  <a:pt x="87" y="82"/>
                  <a:pt x="87" y="82"/>
                </a:cubicBezTo>
                <a:cubicBezTo>
                  <a:pt x="87" y="82"/>
                  <a:pt x="87" y="84"/>
                  <a:pt x="87" y="85"/>
                </a:cubicBezTo>
                <a:cubicBezTo>
                  <a:pt x="87" y="87"/>
                  <a:pt x="87" y="92"/>
                  <a:pt x="87" y="92"/>
                </a:cubicBezTo>
                <a:cubicBezTo>
                  <a:pt x="87" y="92"/>
                  <a:pt x="87" y="92"/>
                  <a:pt x="88" y="93"/>
                </a:cubicBezTo>
                <a:cubicBezTo>
                  <a:pt x="89" y="94"/>
                  <a:pt x="91" y="95"/>
                  <a:pt x="91" y="95"/>
                </a:cubicBezTo>
                <a:cubicBezTo>
                  <a:pt x="95" y="97"/>
                  <a:pt x="95" y="97"/>
                  <a:pt x="95" y="97"/>
                </a:cubicBezTo>
                <a:cubicBezTo>
                  <a:pt x="97" y="99"/>
                  <a:pt x="97" y="99"/>
                  <a:pt x="97" y="99"/>
                </a:cubicBezTo>
                <a:cubicBezTo>
                  <a:pt x="97" y="99"/>
                  <a:pt x="102" y="101"/>
                  <a:pt x="103" y="102"/>
                </a:cubicBezTo>
                <a:cubicBezTo>
                  <a:pt x="104" y="103"/>
                  <a:pt x="105" y="105"/>
                  <a:pt x="105" y="105"/>
                </a:cubicBezTo>
                <a:cubicBezTo>
                  <a:pt x="109" y="107"/>
                  <a:pt x="109" y="107"/>
                  <a:pt x="109" y="107"/>
                </a:cubicBezTo>
                <a:cubicBezTo>
                  <a:pt x="110" y="111"/>
                  <a:pt x="110" y="111"/>
                  <a:pt x="110" y="111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25" y="113"/>
                  <a:pt x="125" y="113"/>
                  <a:pt x="125" y="113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28" y="107"/>
                  <a:pt x="128" y="107"/>
                  <a:pt x="128" y="107"/>
                </a:cubicBezTo>
                <a:cubicBezTo>
                  <a:pt x="127" y="104"/>
                  <a:pt x="127" y="104"/>
                  <a:pt x="127" y="104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100"/>
                  <a:pt x="123" y="99"/>
                  <a:pt x="123" y="97"/>
                </a:cubicBezTo>
                <a:cubicBezTo>
                  <a:pt x="123" y="96"/>
                  <a:pt x="123" y="93"/>
                  <a:pt x="123" y="93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32" y="77"/>
                  <a:pt x="132" y="77"/>
                  <a:pt x="132" y="77"/>
                </a:cubicBezTo>
                <a:cubicBezTo>
                  <a:pt x="134" y="77"/>
                  <a:pt x="134" y="77"/>
                  <a:pt x="134" y="77"/>
                </a:cubicBezTo>
                <a:cubicBezTo>
                  <a:pt x="137" y="77"/>
                  <a:pt x="137" y="77"/>
                  <a:pt x="137" y="77"/>
                </a:cubicBezTo>
                <a:cubicBezTo>
                  <a:pt x="139" y="75"/>
                  <a:pt x="139" y="75"/>
                  <a:pt x="139" y="75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4" y="71"/>
                  <a:pt x="144" y="71"/>
                  <a:pt x="144" y="71"/>
                </a:cubicBezTo>
                <a:cubicBezTo>
                  <a:pt x="147" y="70"/>
                  <a:pt x="147" y="70"/>
                  <a:pt x="147" y="70"/>
                </a:cubicBezTo>
                <a:cubicBezTo>
                  <a:pt x="149" y="67"/>
                  <a:pt x="149" y="67"/>
                  <a:pt x="149" y="67"/>
                </a:cubicBezTo>
                <a:cubicBezTo>
                  <a:pt x="149" y="65"/>
                  <a:pt x="149" y="65"/>
                  <a:pt x="149" y="65"/>
                </a:cubicBezTo>
                <a:cubicBezTo>
                  <a:pt x="149" y="60"/>
                  <a:pt x="149" y="60"/>
                  <a:pt x="149" y="60"/>
                </a:cubicBezTo>
                <a:cubicBezTo>
                  <a:pt x="149" y="60"/>
                  <a:pt x="149" y="58"/>
                  <a:pt x="147" y="59"/>
                </a:cubicBezTo>
                <a:cubicBezTo>
                  <a:pt x="146" y="60"/>
                  <a:pt x="145" y="59"/>
                  <a:pt x="145" y="59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143" y="55"/>
                  <a:pt x="143" y="55"/>
                  <a:pt x="143" y="55"/>
                </a:cubicBezTo>
                <a:cubicBezTo>
                  <a:pt x="143" y="53"/>
                  <a:pt x="143" y="53"/>
                  <a:pt x="143" y="53"/>
                </a:cubicBezTo>
                <a:cubicBezTo>
                  <a:pt x="141" y="51"/>
                  <a:pt x="141" y="51"/>
                  <a:pt x="141" y="51"/>
                </a:cubicBezTo>
                <a:cubicBezTo>
                  <a:pt x="141" y="47"/>
                  <a:pt x="141" y="47"/>
                  <a:pt x="141" y="47"/>
                </a:cubicBezTo>
                <a:cubicBezTo>
                  <a:pt x="137" y="45"/>
                  <a:pt x="137" y="45"/>
                  <a:pt x="137" y="45"/>
                </a:cubicBezTo>
                <a:cubicBezTo>
                  <a:pt x="135" y="44"/>
                  <a:pt x="135" y="44"/>
                  <a:pt x="135" y="44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27" y="44"/>
                  <a:pt x="127" y="44"/>
                  <a:pt x="127" y="44"/>
                </a:cubicBezTo>
                <a:cubicBezTo>
                  <a:pt x="125" y="42"/>
                  <a:pt x="125" y="42"/>
                  <a:pt x="125" y="42"/>
                </a:cubicBezTo>
                <a:cubicBezTo>
                  <a:pt x="124" y="42"/>
                  <a:pt x="124" y="42"/>
                  <a:pt x="124" y="42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122" y="37"/>
                  <a:pt x="122" y="37"/>
                  <a:pt x="122" y="37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6" y="32"/>
                  <a:pt x="126" y="32"/>
                  <a:pt x="126" y="32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1"/>
                  <a:pt x="128" y="19"/>
                  <a:pt x="127" y="19"/>
                </a:cubicBezTo>
                <a:cubicBezTo>
                  <a:pt x="126" y="19"/>
                  <a:pt x="126" y="18"/>
                  <a:pt x="125" y="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7" y="13"/>
                  <a:pt x="117" y="13"/>
                  <a:pt x="117" y="13"/>
                </a:cubicBezTo>
                <a:cubicBezTo>
                  <a:pt x="117" y="13"/>
                  <a:pt x="115" y="14"/>
                  <a:pt x="114" y="14"/>
                </a:cubicBezTo>
                <a:cubicBezTo>
                  <a:pt x="112" y="14"/>
                  <a:pt x="111" y="14"/>
                  <a:pt x="110" y="14"/>
                </a:cubicBezTo>
                <a:cubicBezTo>
                  <a:pt x="109" y="14"/>
                  <a:pt x="107" y="13"/>
                  <a:pt x="107" y="13"/>
                </a:cubicBezTo>
                <a:cubicBezTo>
                  <a:pt x="104" y="11"/>
                  <a:pt x="104" y="11"/>
                  <a:pt x="104" y="11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5"/>
                  <a:pt x="102" y="5"/>
                  <a:pt x="102" y="5"/>
                </a:cubicBezTo>
                <a:cubicBezTo>
                  <a:pt x="101" y="4"/>
                  <a:pt x="101" y="4"/>
                  <a:pt x="101" y="4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4"/>
                  <a:pt x="98" y="4"/>
                  <a:pt x="98" y="4"/>
                </a:cubicBezTo>
                <a:cubicBezTo>
                  <a:pt x="95" y="5"/>
                  <a:pt x="95" y="5"/>
                  <a:pt x="95" y="5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2"/>
                  <a:pt x="92" y="2"/>
                  <a:pt x="92" y="2"/>
                </a:cubicBezTo>
                <a:cubicBezTo>
                  <a:pt x="92" y="2"/>
                  <a:pt x="93" y="0"/>
                  <a:pt x="91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6" y="2"/>
                  <a:pt x="86" y="2"/>
                  <a:pt x="86" y="2"/>
                </a:cubicBezTo>
                <a:cubicBezTo>
                  <a:pt x="83" y="2"/>
                  <a:pt x="83" y="2"/>
                  <a:pt x="83" y="2"/>
                </a:cubicBezTo>
                <a:cubicBezTo>
                  <a:pt x="81" y="0"/>
                  <a:pt x="81" y="0"/>
                  <a:pt x="8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5" y="2"/>
                  <a:pt x="75" y="2"/>
                  <a:pt x="75" y="2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8" y="7"/>
                  <a:pt x="73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6" y="9"/>
                  <a:pt x="66" y="9"/>
                  <a:pt x="66" y="9"/>
                </a:cubicBezTo>
                <a:cubicBezTo>
                  <a:pt x="63" y="11"/>
                  <a:pt x="63" y="11"/>
                  <a:pt x="63" y="11"/>
                </a:cubicBezTo>
                <a:cubicBezTo>
                  <a:pt x="60" y="11"/>
                  <a:pt x="60" y="11"/>
                  <a:pt x="60" y="11"/>
                </a:cubicBezTo>
                <a:cubicBezTo>
                  <a:pt x="57" y="12"/>
                  <a:pt x="57" y="12"/>
                  <a:pt x="57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0" y="10"/>
                  <a:pt x="50" y="10"/>
                  <a:pt x="50" y="10"/>
                </a:cubicBezTo>
                <a:cubicBezTo>
                  <a:pt x="47" y="9"/>
                  <a:pt x="47" y="9"/>
                  <a:pt x="47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0" y="12"/>
                  <a:pt x="40" y="12"/>
                  <a:pt x="40" y="12"/>
                </a:cubicBezTo>
                <a:cubicBezTo>
                  <a:pt x="37" y="11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3"/>
                  <a:pt x="34" y="3"/>
                  <a:pt x="34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5" y="5"/>
                  <a:pt x="25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15" y="9"/>
                  <a:pt x="15" y="9"/>
                  <a:pt x="15" y="9"/>
                </a:cubicBezTo>
                <a:cubicBezTo>
                  <a:pt x="11" y="13"/>
                  <a:pt x="11" y="13"/>
                  <a:pt x="11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3" y="14"/>
                  <a:pt x="3" y="14"/>
                  <a:pt x="3" y="14"/>
                </a:cubicBezTo>
                <a:lnTo>
                  <a:pt x="0" y="16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>
            <a:off x="6024563" y="4376738"/>
            <a:ext cx="850900" cy="774700"/>
          </a:xfrm>
          <a:custGeom>
            <a:avLst/>
            <a:gdLst>
              <a:gd name="T0" fmla="*/ 291 w 531"/>
              <a:gd name="T1" fmla="*/ 74 h 483"/>
              <a:gd name="T2" fmla="*/ 308 w 531"/>
              <a:gd name="T3" fmla="*/ 70 h 483"/>
              <a:gd name="T4" fmla="*/ 303 w 531"/>
              <a:gd name="T5" fmla="*/ 55 h 483"/>
              <a:gd name="T6" fmla="*/ 302 w 531"/>
              <a:gd name="T7" fmla="*/ 45 h 483"/>
              <a:gd name="T8" fmla="*/ 302 w 531"/>
              <a:gd name="T9" fmla="*/ 36 h 483"/>
              <a:gd name="T10" fmla="*/ 296 w 531"/>
              <a:gd name="T11" fmla="*/ 27 h 483"/>
              <a:gd name="T12" fmla="*/ 272 w 531"/>
              <a:gd name="T13" fmla="*/ 24 h 483"/>
              <a:gd name="T14" fmla="*/ 247 w 531"/>
              <a:gd name="T15" fmla="*/ 17 h 483"/>
              <a:gd name="T16" fmla="*/ 239 w 531"/>
              <a:gd name="T17" fmla="*/ 5 h 483"/>
              <a:gd name="T18" fmla="*/ 231 w 531"/>
              <a:gd name="T19" fmla="*/ 3 h 483"/>
              <a:gd name="T20" fmla="*/ 203 w 531"/>
              <a:gd name="T21" fmla="*/ 7 h 483"/>
              <a:gd name="T22" fmla="*/ 187 w 531"/>
              <a:gd name="T23" fmla="*/ 19 h 483"/>
              <a:gd name="T24" fmla="*/ 171 w 531"/>
              <a:gd name="T25" fmla="*/ 15 h 483"/>
              <a:gd name="T26" fmla="*/ 169 w 531"/>
              <a:gd name="T27" fmla="*/ 32 h 483"/>
              <a:gd name="T28" fmla="*/ 155 w 531"/>
              <a:gd name="T29" fmla="*/ 27 h 483"/>
              <a:gd name="T30" fmla="*/ 155 w 531"/>
              <a:gd name="T31" fmla="*/ 43 h 483"/>
              <a:gd name="T32" fmla="*/ 149 w 531"/>
              <a:gd name="T33" fmla="*/ 47 h 483"/>
              <a:gd name="T34" fmla="*/ 138 w 531"/>
              <a:gd name="T35" fmla="*/ 44 h 483"/>
              <a:gd name="T36" fmla="*/ 125 w 531"/>
              <a:gd name="T37" fmla="*/ 40 h 483"/>
              <a:gd name="T38" fmla="*/ 117 w 531"/>
              <a:gd name="T39" fmla="*/ 45 h 483"/>
              <a:gd name="T40" fmla="*/ 106 w 531"/>
              <a:gd name="T41" fmla="*/ 64 h 483"/>
              <a:gd name="T42" fmla="*/ 102 w 531"/>
              <a:gd name="T43" fmla="*/ 71 h 483"/>
              <a:gd name="T44" fmla="*/ 95 w 531"/>
              <a:gd name="T45" fmla="*/ 59 h 483"/>
              <a:gd name="T46" fmla="*/ 82 w 531"/>
              <a:gd name="T47" fmla="*/ 51 h 483"/>
              <a:gd name="T48" fmla="*/ 77 w 531"/>
              <a:gd name="T49" fmla="*/ 38 h 483"/>
              <a:gd name="T50" fmla="*/ 68 w 531"/>
              <a:gd name="T51" fmla="*/ 51 h 483"/>
              <a:gd name="T52" fmla="*/ 63 w 531"/>
              <a:gd name="T53" fmla="*/ 61 h 483"/>
              <a:gd name="T54" fmla="*/ 47 w 531"/>
              <a:gd name="T55" fmla="*/ 67 h 483"/>
              <a:gd name="T56" fmla="*/ 30 w 531"/>
              <a:gd name="T57" fmla="*/ 67 h 483"/>
              <a:gd name="T58" fmla="*/ 10 w 531"/>
              <a:gd name="T59" fmla="*/ 71 h 483"/>
              <a:gd name="T60" fmla="*/ 11 w 531"/>
              <a:gd name="T61" fmla="*/ 79 h 483"/>
              <a:gd name="T62" fmla="*/ 18 w 531"/>
              <a:gd name="T63" fmla="*/ 91 h 483"/>
              <a:gd name="T64" fmla="*/ 22 w 531"/>
              <a:gd name="T65" fmla="*/ 103 h 483"/>
              <a:gd name="T66" fmla="*/ 7 w 531"/>
              <a:gd name="T67" fmla="*/ 110 h 483"/>
              <a:gd name="T68" fmla="*/ 5 w 531"/>
              <a:gd name="T69" fmla="*/ 120 h 483"/>
              <a:gd name="T70" fmla="*/ 18 w 531"/>
              <a:gd name="T71" fmla="*/ 133 h 483"/>
              <a:gd name="T72" fmla="*/ 9 w 531"/>
              <a:gd name="T73" fmla="*/ 148 h 483"/>
              <a:gd name="T74" fmla="*/ 18 w 531"/>
              <a:gd name="T75" fmla="*/ 163 h 483"/>
              <a:gd name="T76" fmla="*/ 38 w 531"/>
              <a:gd name="T77" fmla="*/ 167 h 483"/>
              <a:gd name="T78" fmla="*/ 41 w 531"/>
              <a:gd name="T79" fmla="*/ 177 h 483"/>
              <a:gd name="T80" fmla="*/ 42 w 531"/>
              <a:gd name="T81" fmla="*/ 189 h 483"/>
              <a:gd name="T82" fmla="*/ 68 w 531"/>
              <a:gd name="T83" fmla="*/ 175 h 483"/>
              <a:gd name="T84" fmla="*/ 105 w 531"/>
              <a:gd name="T85" fmla="*/ 142 h 483"/>
              <a:gd name="T86" fmla="*/ 169 w 531"/>
              <a:gd name="T87" fmla="*/ 174 h 483"/>
              <a:gd name="T88" fmla="*/ 204 w 531"/>
              <a:gd name="T89" fmla="*/ 239 h 483"/>
              <a:gd name="T90" fmla="*/ 260 w 531"/>
              <a:gd name="T91" fmla="*/ 283 h 483"/>
              <a:gd name="T92" fmla="*/ 321 w 531"/>
              <a:gd name="T93" fmla="*/ 311 h 483"/>
              <a:gd name="T94" fmla="*/ 361 w 531"/>
              <a:gd name="T95" fmla="*/ 343 h 483"/>
              <a:gd name="T96" fmla="*/ 407 w 531"/>
              <a:gd name="T97" fmla="*/ 379 h 483"/>
              <a:gd name="T98" fmla="*/ 433 w 531"/>
              <a:gd name="T99" fmla="*/ 430 h 483"/>
              <a:gd name="T100" fmla="*/ 404 w 531"/>
              <a:gd name="T101" fmla="*/ 472 h 483"/>
              <a:gd name="T102" fmla="*/ 449 w 531"/>
              <a:gd name="T103" fmla="*/ 456 h 483"/>
              <a:gd name="T104" fmla="*/ 473 w 531"/>
              <a:gd name="T105" fmla="*/ 408 h 483"/>
              <a:gd name="T106" fmla="*/ 475 w 531"/>
              <a:gd name="T107" fmla="*/ 356 h 483"/>
              <a:gd name="T108" fmla="*/ 521 w 531"/>
              <a:gd name="T109" fmla="*/ 379 h 483"/>
              <a:gd name="T110" fmla="*/ 496 w 531"/>
              <a:gd name="T111" fmla="*/ 336 h 483"/>
              <a:gd name="T112" fmla="*/ 419 w 531"/>
              <a:gd name="T113" fmla="*/ 299 h 483"/>
              <a:gd name="T114" fmla="*/ 365 w 531"/>
              <a:gd name="T115" fmla="*/ 262 h 483"/>
              <a:gd name="T116" fmla="*/ 306 w 531"/>
              <a:gd name="T117" fmla="*/ 181 h 483"/>
              <a:gd name="T118" fmla="*/ 262 w 531"/>
              <a:gd name="T119" fmla="*/ 129 h 483"/>
              <a:gd name="T120" fmla="*/ 271 w 531"/>
              <a:gd name="T121" fmla="*/ 84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31" h="483">
                <a:moveTo>
                  <a:pt x="271" y="84"/>
                </a:moveTo>
                <a:cubicBezTo>
                  <a:pt x="275" y="83"/>
                  <a:pt x="275" y="83"/>
                  <a:pt x="275" y="83"/>
                </a:cubicBezTo>
                <a:cubicBezTo>
                  <a:pt x="283" y="80"/>
                  <a:pt x="283" y="80"/>
                  <a:pt x="283" y="80"/>
                </a:cubicBezTo>
                <a:cubicBezTo>
                  <a:pt x="286" y="80"/>
                  <a:pt x="286" y="80"/>
                  <a:pt x="286" y="80"/>
                </a:cubicBezTo>
                <a:cubicBezTo>
                  <a:pt x="284" y="76"/>
                  <a:pt x="284" y="76"/>
                  <a:pt x="284" y="76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91" y="74"/>
                  <a:pt x="291" y="74"/>
                  <a:pt x="291" y="74"/>
                </a:cubicBezTo>
                <a:cubicBezTo>
                  <a:pt x="299" y="73"/>
                  <a:pt x="299" y="73"/>
                  <a:pt x="299" y="73"/>
                </a:cubicBezTo>
                <a:cubicBezTo>
                  <a:pt x="299" y="73"/>
                  <a:pt x="300" y="73"/>
                  <a:pt x="301" y="74"/>
                </a:cubicBezTo>
                <a:cubicBezTo>
                  <a:pt x="301" y="74"/>
                  <a:pt x="303" y="74"/>
                  <a:pt x="303" y="74"/>
                </a:cubicBezTo>
                <a:cubicBezTo>
                  <a:pt x="305" y="74"/>
                  <a:pt x="305" y="74"/>
                  <a:pt x="305" y="74"/>
                </a:cubicBezTo>
                <a:cubicBezTo>
                  <a:pt x="306" y="73"/>
                  <a:pt x="306" y="73"/>
                  <a:pt x="306" y="73"/>
                </a:cubicBezTo>
                <a:cubicBezTo>
                  <a:pt x="308" y="71"/>
                  <a:pt x="308" y="71"/>
                  <a:pt x="308" y="71"/>
                </a:cubicBezTo>
                <a:cubicBezTo>
                  <a:pt x="308" y="70"/>
                  <a:pt x="308" y="70"/>
                  <a:pt x="308" y="70"/>
                </a:cubicBezTo>
                <a:cubicBezTo>
                  <a:pt x="310" y="68"/>
                  <a:pt x="310" y="68"/>
                  <a:pt x="310" y="68"/>
                </a:cubicBezTo>
                <a:cubicBezTo>
                  <a:pt x="309" y="66"/>
                  <a:pt x="309" y="66"/>
                  <a:pt x="309" y="66"/>
                </a:cubicBezTo>
                <a:cubicBezTo>
                  <a:pt x="309" y="63"/>
                  <a:pt x="309" y="63"/>
                  <a:pt x="309" y="63"/>
                </a:cubicBezTo>
                <a:cubicBezTo>
                  <a:pt x="306" y="61"/>
                  <a:pt x="306" y="61"/>
                  <a:pt x="306" y="61"/>
                </a:cubicBezTo>
                <a:cubicBezTo>
                  <a:pt x="303" y="59"/>
                  <a:pt x="303" y="59"/>
                  <a:pt x="303" y="59"/>
                </a:cubicBezTo>
                <a:cubicBezTo>
                  <a:pt x="302" y="57"/>
                  <a:pt x="302" y="57"/>
                  <a:pt x="302" y="57"/>
                </a:cubicBezTo>
                <a:cubicBezTo>
                  <a:pt x="303" y="55"/>
                  <a:pt x="303" y="55"/>
                  <a:pt x="303" y="55"/>
                </a:cubicBezTo>
                <a:cubicBezTo>
                  <a:pt x="306" y="52"/>
                  <a:pt x="306" y="52"/>
                  <a:pt x="306" y="52"/>
                </a:cubicBezTo>
                <a:cubicBezTo>
                  <a:pt x="307" y="52"/>
                  <a:pt x="307" y="52"/>
                  <a:pt x="307" y="52"/>
                </a:cubicBezTo>
                <a:cubicBezTo>
                  <a:pt x="308" y="48"/>
                  <a:pt x="308" y="48"/>
                  <a:pt x="308" y="48"/>
                </a:cubicBezTo>
                <a:cubicBezTo>
                  <a:pt x="307" y="47"/>
                  <a:pt x="307" y="47"/>
                  <a:pt x="307" y="47"/>
                </a:cubicBezTo>
                <a:cubicBezTo>
                  <a:pt x="305" y="48"/>
                  <a:pt x="305" y="48"/>
                  <a:pt x="305" y="48"/>
                </a:cubicBezTo>
                <a:cubicBezTo>
                  <a:pt x="303" y="46"/>
                  <a:pt x="303" y="46"/>
                  <a:pt x="303" y="46"/>
                </a:cubicBezTo>
                <a:cubicBezTo>
                  <a:pt x="302" y="45"/>
                  <a:pt x="302" y="45"/>
                  <a:pt x="302" y="45"/>
                </a:cubicBezTo>
                <a:cubicBezTo>
                  <a:pt x="299" y="44"/>
                  <a:pt x="299" y="44"/>
                  <a:pt x="299" y="44"/>
                </a:cubicBezTo>
                <a:cubicBezTo>
                  <a:pt x="298" y="44"/>
                  <a:pt x="298" y="44"/>
                  <a:pt x="298" y="44"/>
                </a:cubicBezTo>
                <a:cubicBezTo>
                  <a:pt x="298" y="42"/>
                  <a:pt x="298" y="42"/>
                  <a:pt x="298" y="42"/>
                </a:cubicBezTo>
                <a:cubicBezTo>
                  <a:pt x="298" y="40"/>
                  <a:pt x="298" y="40"/>
                  <a:pt x="298" y="40"/>
                </a:cubicBezTo>
                <a:cubicBezTo>
                  <a:pt x="298" y="38"/>
                  <a:pt x="298" y="38"/>
                  <a:pt x="298" y="38"/>
                </a:cubicBezTo>
                <a:cubicBezTo>
                  <a:pt x="301" y="37"/>
                  <a:pt x="301" y="37"/>
                  <a:pt x="301" y="37"/>
                </a:cubicBezTo>
                <a:cubicBezTo>
                  <a:pt x="302" y="36"/>
                  <a:pt x="302" y="36"/>
                  <a:pt x="302" y="36"/>
                </a:cubicBezTo>
                <a:cubicBezTo>
                  <a:pt x="304" y="35"/>
                  <a:pt x="304" y="35"/>
                  <a:pt x="304" y="35"/>
                </a:cubicBezTo>
                <a:cubicBezTo>
                  <a:pt x="306" y="34"/>
                  <a:pt x="306" y="34"/>
                  <a:pt x="306" y="34"/>
                </a:cubicBezTo>
                <a:cubicBezTo>
                  <a:pt x="310" y="30"/>
                  <a:pt x="310" y="30"/>
                  <a:pt x="310" y="30"/>
                </a:cubicBezTo>
                <a:cubicBezTo>
                  <a:pt x="308" y="28"/>
                  <a:pt x="308" y="28"/>
                  <a:pt x="308" y="28"/>
                </a:cubicBezTo>
                <a:cubicBezTo>
                  <a:pt x="306" y="28"/>
                  <a:pt x="306" y="28"/>
                  <a:pt x="306" y="28"/>
                </a:cubicBezTo>
                <a:cubicBezTo>
                  <a:pt x="300" y="27"/>
                  <a:pt x="300" y="27"/>
                  <a:pt x="300" y="27"/>
                </a:cubicBezTo>
                <a:cubicBezTo>
                  <a:pt x="296" y="27"/>
                  <a:pt x="296" y="27"/>
                  <a:pt x="296" y="27"/>
                </a:cubicBezTo>
                <a:cubicBezTo>
                  <a:pt x="294" y="27"/>
                  <a:pt x="294" y="27"/>
                  <a:pt x="294" y="27"/>
                </a:cubicBezTo>
                <a:cubicBezTo>
                  <a:pt x="289" y="27"/>
                  <a:pt x="289" y="27"/>
                  <a:pt x="289" y="27"/>
                </a:cubicBezTo>
                <a:cubicBezTo>
                  <a:pt x="288" y="26"/>
                  <a:pt x="288" y="26"/>
                  <a:pt x="288" y="26"/>
                </a:cubicBezTo>
                <a:cubicBezTo>
                  <a:pt x="282" y="25"/>
                  <a:pt x="282" y="25"/>
                  <a:pt x="282" y="25"/>
                </a:cubicBezTo>
                <a:cubicBezTo>
                  <a:pt x="280" y="25"/>
                  <a:pt x="280" y="25"/>
                  <a:pt x="280" y="25"/>
                </a:cubicBezTo>
                <a:cubicBezTo>
                  <a:pt x="275" y="25"/>
                  <a:pt x="275" y="25"/>
                  <a:pt x="275" y="25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72" y="24"/>
                  <a:pt x="269" y="24"/>
                  <a:pt x="267" y="24"/>
                </a:cubicBezTo>
                <a:cubicBezTo>
                  <a:pt x="264" y="24"/>
                  <a:pt x="260" y="23"/>
                  <a:pt x="260" y="23"/>
                </a:cubicBezTo>
                <a:cubicBezTo>
                  <a:pt x="256" y="22"/>
                  <a:pt x="256" y="22"/>
                  <a:pt x="256" y="22"/>
                </a:cubicBezTo>
                <a:cubicBezTo>
                  <a:pt x="254" y="21"/>
                  <a:pt x="254" y="21"/>
                  <a:pt x="254" y="21"/>
                </a:cubicBezTo>
                <a:cubicBezTo>
                  <a:pt x="252" y="19"/>
                  <a:pt x="252" y="19"/>
                  <a:pt x="252" y="19"/>
                </a:cubicBezTo>
                <a:cubicBezTo>
                  <a:pt x="250" y="18"/>
                  <a:pt x="250" y="18"/>
                  <a:pt x="250" y="18"/>
                </a:cubicBezTo>
                <a:cubicBezTo>
                  <a:pt x="247" y="17"/>
                  <a:pt x="247" y="17"/>
                  <a:pt x="247" y="17"/>
                </a:cubicBezTo>
                <a:cubicBezTo>
                  <a:pt x="246" y="15"/>
                  <a:pt x="246" y="15"/>
                  <a:pt x="246" y="15"/>
                </a:cubicBezTo>
                <a:cubicBezTo>
                  <a:pt x="248" y="14"/>
                  <a:pt x="248" y="14"/>
                  <a:pt x="248" y="14"/>
                </a:cubicBezTo>
                <a:cubicBezTo>
                  <a:pt x="246" y="12"/>
                  <a:pt x="246" y="12"/>
                  <a:pt x="246" y="12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2" y="10"/>
                  <a:pt x="242" y="10"/>
                  <a:pt x="242" y="10"/>
                </a:cubicBezTo>
                <a:cubicBezTo>
                  <a:pt x="240" y="9"/>
                  <a:pt x="240" y="9"/>
                  <a:pt x="240" y="9"/>
                </a:cubicBezTo>
                <a:cubicBezTo>
                  <a:pt x="239" y="5"/>
                  <a:pt x="239" y="5"/>
                  <a:pt x="239" y="5"/>
                </a:cubicBezTo>
                <a:cubicBezTo>
                  <a:pt x="243" y="3"/>
                  <a:pt x="243" y="3"/>
                  <a:pt x="243" y="3"/>
                </a:cubicBezTo>
                <a:cubicBezTo>
                  <a:pt x="243" y="1"/>
                  <a:pt x="243" y="1"/>
                  <a:pt x="243" y="1"/>
                </a:cubicBezTo>
                <a:cubicBezTo>
                  <a:pt x="240" y="1"/>
                  <a:pt x="240" y="1"/>
                  <a:pt x="240" y="1"/>
                </a:cubicBezTo>
                <a:cubicBezTo>
                  <a:pt x="237" y="0"/>
                  <a:pt x="237" y="0"/>
                  <a:pt x="237" y="0"/>
                </a:cubicBezTo>
                <a:cubicBezTo>
                  <a:pt x="235" y="1"/>
                  <a:pt x="235" y="1"/>
                  <a:pt x="235" y="1"/>
                </a:cubicBezTo>
                <a:cubicBezTo>
                  <a:pt x="234" y="2"/>
                  <a:pt x="234" y="2"/>
                  <a:pt x="234" y="2"/>
                </a:cubicBezTo>
                <a:cubicBezTo>
                  <a:pt x="231" y="3"/>
                  <a:pt x="231" y="3"/>
                  <a:pt x="231" y="3"/>
                </a:cubicBezTo>
                <a:cubicBezTo>
                  <a:pt x="228" y="5"/>
                  <a:pt x="228" y="5"/>
                  <a:pt x="228" y="5"/>
                </a:cubicBezTo>
                <a:cubicBezTo>
                  <a:pt x="225" y="6"/>
                  <a:pt x="225" y="6"/>
                  <a:pt x="225" y="6"/>
                </a:cubicBezTo>
                <a:cubicBezTo>
                  <a:pt x="220" y="6"/>
                  <a:pt x="220" y="6"/>
                  <a:pt x="220" y="6"/>
                </a:cubicBezTo>
                <a:cubicBezTo>
                  <a:pt x="220" y="6"/>
                  <a:pt x="217" y="6"/>
                  <a:pt x="216" y="6"/>
                </a:cubicBezTo>
                <a:cubicBezTo>
                  <a:pt x="215" y="6"/>
                  <a:pt x="213" y="6"/>
                  <a:pt x="212" y="6"/>
                </a:cubicBezTo>
                <a:cubicBezTo>
                  <a:pt x="211" y="6"/>
                  <a:pt x="209" y="6"/>
                  <a:pt x="208" y="6"/>
                </a:cubicBezTo>
                <a:cubicBezTo>
                  <a:pt x="207" y="6"/>
                  <a:pt x="204" y="7"/>
                  <a:pt x="203" y="7"/>
                </a:cubicBezTo>
                <a:cubicBezTo>
                  <a:pt x="202" y="7"/>
                  <a:pt x="200" y="8"/>
                  <a:pt x="199" y="8"/>
                </a:cubicBezTo>
                <a:cubicBezTo>
                  <a:pt x="198" y="8"/>
                  <a:pt x="197" y="9"/>
                  <a:pt x="197" y="9"/>
                </a:cubicBezTo>
                <a:cubicBezTo>
                  <a:pt x="196" y="10"/>
                  <a:pt x="195" y="11"/>
                  <a:pt x="195" y="12"/>
                </a:cubicBezTo>
                <a:cubicBezTo>
                  <a:pt x="195" y="12"/>
                  <a:pt x="195" y="13"/>
                  <a:pt x="195" y="14"/>
                </a:cubicBezTo>
                <a:cubicBezTo>
                  <a:pt x="195" y="15"/>
                  <a:pt x="195" y="16"/>
                  <a:pt x="195" y="17"/>
                </a:cubicBezTo>
                <a:cubicBezTo>
                  <a:pt x="195" y="17"/>
                  <a:pt x="193" y="18"/>
                  <a:pt x="193" y="18"/>
                </a:cubicBezTo>
                <a:cubicBezTo>
                  <a:pt x="187" y="19"/>
                  <a:pt x="187" y="19"/>
                  <a:pt x="187" y="19"/>
                </a:cubicBezTo>
                <a:cubicBezTo>
                  <a:pt x="184" y="18"/>
                  <a:pt x="184" y="18"/>
                  <a:pt x="184" y="18"/>
                </a:cubicBezTo>
                <a:cubicBezTo>
                  <a:pt x="183" y="18"/>
                  <a:pt x="183" y="18"/>
                  <a:pt x="183" y="18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79" y="15"/>
                  <a:pt x="178" y="14"/>
                </a:cubicBezTo>
                <a:cubicBezTo>
                  <a:pt x="178" y="13"/>
                  <a:pt x="176" y="14"/>
                  <a:pt x="176" y="14"/>
                </a:cubicBezTo>
                <a:cubicBezTo>
                  <a:pt x="174" y="14"/>
                  <a:pt x="174" y="14"/>
                  <a:pt x="174" y="14"/>
                </a:cubicBezTo>
                <a:cubicBezTo>
                  <a:pt x="171" y="15"/>
                  <a:pt x="171" y="15"/>
                  <a:pt x="171" y="15"/>
                </a:cubicBezTo>
                <a:cubicBezTo>
                  <a:pt x="170" y="16"/>
                  <a:pt x="170" y="16"/>
                  <a:pt x="170" y="16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168" y="19"/>
                  <a:pt x="167" y="23"/>
                  <a:pt x="166" y="24"/>
                </a:cubicBezTo>
                <a:cubicBezTo>
                  <a:pt x="165" y="25"/>
                  <a:pt x="166" y="25"/>
                  <a:pt x="166" y="25"/>
                </a:cubicBezTo>
                <a:cubicBezTo>
                  <a:pt x="167" y="27"/>
                  <a:pt x="167" y="27"/>
                  <a:pt x="167" y="27"/>
                </a:cubicBezTo>
                <a:cubicBezTo>
                  <a:pt x="169" y="29"/>
                  <a:pt x="169" y="29"/>
                  <a:pt x="169" y="29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68" y="33"/>
                  <a:pt x="168" y="33"/>
                  <a:pt x="168" y="33"/>
                </a:cubicBezTo>
                <a:cubicBezTo>
                  <a:pt x="162" y="31"/>
                  <a:pt x="162" y="31"/>
                  <a:pt x="162" y="31"/>
                </a:cubicBezTo>
                <a:cubicBezTo>
                  <a:pt x="161" y="31"/>
                  <a:pt x="161" y="31"/>
                  <a:pt x="161" y="31"/>
                </a:cubicBezTo>
                <a:cubicBezTo>
                  <a:pt x="161" y="29"/>
                  <a:pt x="161" y="29"/>
                  <a:pt x="161" y="29"/>
                </a:cubicBezTo>
                <a:cubicBezTo>
                  <a:pt x="159" y="28"/>
                  <a:pt x="159" y="28"/>
                  <a:pt x="159" y="28"/>
                </a:cubicBezTo>
                <a:cubicBezTo>
                  <a:pt x="158" y="27"/>
                  <a:pt x="158" y="27"/>
                  <a:pt x="158" y="27"/>
                </a:cubicBezTo>
                <a:cubicBezTo>
                  <a:pt x="155" y="27"/>
                  <a:pt x="155" y="27"/>
                  <a:pt x="155" y="27"/>
                </a:cubicBezTo>
                <a:cubicBezTo>
                  <a:pt x="153" y="29"/>
                  <a:pt x="153" y="29"/>
                  <a:pt x="153" y="29"/>
                </a:cubicBezTo>
                <a:cubicBezTo>
                  <a:pt x="153" y="29"/>
                  <a:pt x="152" y="30"/>
                  <a:pt x="152" y="32"/>
                </a:cubicBezTo>
                <a:cubicBezTo>
                  <a:pt x="152" y="34"/>
                  <a:pt x="151" y="35"/>
                  <a:pt x="151" y="35"/>
                </a:cubicBezTo>
                <a:cubicBezTo>
                  <a:pt x="151" y="35"/>
                  <a:pt x="152" y="37"/>
                  <a:pt x="153" y="37"/>
                </a:cubicBezTo>
                <a:cubicBezTo>
                  <a:pt x="153" y="38"/>
                  <a:pt x="153" y="38"/>
                  <a:pt x="155" y="40"/>
                </a:cubicBezTo>
                <a:cubicBezTo>
                  <a:pt x="156" y="41"/>
                  <a:pt x="156" y="41"/>
                  <a:pt x="156" y="41"/>
                </a:cubicBezTo>
                <a:cubicBezTo>
                  <a:pt x="156" y="41"/>
                  <a:pt x="155" y="43"/>
                  <a:pt x="155" y="43"/>
                </a:cubicBezTo>
                <a:cubicBezTo>
                  <a:pt x="155" y="44"/>
                  <a:pt x="154" y="46"/>
                  <a:pt x="154" y="46"/>
                </a:cubicBezTo>
                <a:cubicBezTo>
                  <a:pt x="155" y="47"/>
                  <a:pt x="155" y="47"/>
                  <a:pt x="155" y="47"/>
                </a:cubicBezTo>
                <a:cubicBezTo>
                  <a:pt x="155" y="49"/>
                  <a:pt x="155" y="49"/>
                  <a:pt x="155" y="49"/>
                </a:cubicBezTo>
                <a:cubicBezTo>
                  <a:pt x="154" y="50"/>
                  <a:pt x="154" y="50"/>
                  <a:pt x="154" y="50"/>
                </a:cubicBezTo>
                <a:cubicBezTo>
                  <a:pt x="154" y="50"/>
                  <a:pt x="153" y="50"/>
                  <a:pt x="152" y="50"/>
                </a:cubicBezTo>
                <a:cubicBezTo>
                  <a:pt x="152" y="50"/>
                  <a:pt x="151" y="49"/>
                  <a:pt x="151" y="49"/>
                </a:cubicBezTo>
                <a:cubicBezTo>
                  <a:pt x="149" y="47"/>
                  <a:pt x="149" y="47"/>
                  <a:pt x="149" y="47"/>
                </a:cubicBezTo>
                <a:cubicBezTo>
                  <a:pt x="148" y="45"/>
                  <a:pt x="148" y="45"/>
                  <a:pt x="148" y="45"/>
                </a:cubicBezTo>
                <a:cubicBezTo>
                  <a:pt x="147" y="44"/>
                  <a:pt x="147" y="44"/>
                  <a:pt x="147" y="44"/>
                </a:cubicBezTo>
                <a:cubicBezTo>
                  <a:pt x="145" y="42"/>
                  <a:pt x="145" y="42"/>
                  <a:pt x="145" y="42"/>
                </a:cubicBezTo>
                <a:cubicBezTo>
                  <a:pt x="143" y="42"/>
                  <a:pt x="143" y="42"/>
                  <a:pt x="143" y="42"/>
                </a:cubicBezTo>
                <a:cubicBezTo>
                  <a:pt x="142" y="43"/>
                  <a:pt x="142" y="43"/>
                  <a:pt x="142" y="43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6" y="44"/>
                  <a:pt x="136" y="45"/>
                </a:cubicBezTo>
                <a:cubicBezTo>
                  <a:pt x="135" y="45"/>
                  <a:pt x="135" y="46"/>
                  <a:pt x="135" y="46"/>
                </a:cubicBezTo>
                <a:cubicBezTo>
                  <a:pt x="134" y="47"/>
                  <a:pt x="132" y="46"/>
                  <a:pt x="132" y="46"/>
                </a:cubicBezTo>
                <a:cubicBezTo>
                  <a:pt x="130" y="45"/>
                  <a:pt x="130" y="45"/>
                  <a:pt x="130" y="45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27" y="42"/>
                  <a:pt x="127" y="42"/>
                  <a:pt x="127" y="42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18" y="40"/>
                  <a:pt x="118" y="40"/>
                  <a:pt x="118" y="40"/>
                </a:cubicBezTo>
                <a:cubicBezTo>
                  <a:pt x="117" y="43"/>
                  <a:pt x="117" y="43"/>
                  <a:pt x="117" y="43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17" y="47"/>
                  <a:pt x="117" y="47"/>
                  <a:pt x="117" y="47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59"/>
                  <a:pt x="107" y="61"/>
                  <a:pt x="107" y="61"/>
                </a:cubicBezTo>
                <a:cubicBezTo>
                  <a:pt x="106" y="62"/>
                  <a:pt x="106" y="64"/>
                  <a:pt x="106" y="64"/>
                </a:cubicBezTo>
                <a:cubicBezTo>
                  <a:pt x="106" y="65"/>
                  <a:pt x="106" y="67"/>
                  <a:pt x="106" y="67"/>
                </a:cubicBezTo>
                <a:cubicBezTo>
                  <a:pt x="106" y="68"/>
                  <a:pt x="107" y="69"/>
                  <a:pt x="107" y="69"/>
                </a:cubicBezTo>
                <a:cubicBezTo>
                  <a:pt x="107" y="69"/>
                  <a:pt x="107" y="70"/>
                  <a:pt x="107" y="71"/>
                </a:cubicBezTo>
                <a:cubicBezTo>
                  <a:pt x="107" y="72"/>
                  <a:pt x="107" y="72"/>
                  <a:pt x="107" y="73"/>
                </a:cubicBezTo>
                <a:cubicBezTo>
                  <a:pt x="106" y="73"/>
                  <a:pt x="104" y="73"/>
                  <a:pt x="104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99" y="65"/>
                  <a:pt x="99" y="65"/>
                  <a:pt x="99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8" y="63"/>
                  <a:pt x="98" y="63"/>
                  <a:pt x="98" y="63"/>
                </a:cubicBezTo>
                <a:cubicBezTo>
                  <a:pt x="98" y="61"/>
                  <a:pt x="98" y="61"/>
                  <a:pt x="98" y="61"/>
                </a:cubicBezTo>
                <a:cubicBezTo>
                  <a:pt x="95" y="59"/>
                  <a:pt x="95" y="59"/>
                  <a:pt x="95" y="59"/>
                </a:cubicBezTo>
                <a:cubicBezTo>
                  <a:pt x="94" y="58"/>
                  <a:pt x="94" y="58"/>
                  <a:pt x="94" y="58"/>
                </a:cubicBezTo>
                <a:cubicBezTo>
                  <a:pt x="92" y="58"/>
                  <a:pt x="92" y="58"/>
                  <a:pt x="92" y="58"/>
                </a:cubicBezTo>
                <a:cubicBezTo>
                  <a:pt x="89" y="58"/>
                  <a:pt x="89" y="58"/>
                  <a:pt x="89" y="58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2"/>
                  <a:pt x="86" y="52"/>
                  <a:pt x="86" y="52"/>
                </a:cubicBezTo>
                <a:cubicBezTo>
                  <a:pt x="84" y="51"/>
                  <a:pt x="84" y="51"/>
                  <a:pt x="84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49"/>
                  <a:pt x="82" y="49"/>
                  <a:pt x="82" y="49"/>
                </a:cubicBezTo>
                <a:cubicBezTo>
                  <a:pt x="82" y="49"/>
                  <a:pt x="82" y="47"/>
                  <a:pt x="82" y="47"/>
                </a:cubicBezTo>
                <a:cubicBezTo>
                  <a:pt x="82" y="46"/>
                  <a:pt x="82" y="44"/>
                  <a:pt x="82" y="44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38"/>
                  <a:pt x="82" y="38"/>
                  <a:pt x="82" y="38"/>
                </a:cubicBezTo>
                <a:cubicBezTo>
                  <a:pt x="80" y="38"/>
                  <a:pt x="80" y="38"/>
                  <a:pt x="80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5" y="42"/>
                  <a:pt x="75" y="42"/>
                  <a:pt x="75" y="42"/>
                </a:cubicBezTo>
                <a:cubicBezTo>
                  <a:pt x="72" y="43"/>
                  <a:pt x="72" y="43"/>
                  <a:pt x="72" y="43"/>
                </a:cubicBezTo>
                <a:cubicBezTo>
                  <a:pt x="71" y="45"/>
                  <a:pt x="71" y="45"/>
                  <a:pt x="71" y="45"/>
                </a:cubicBezTo>
                <a:cubicBezTo>
                  <a:pt x="68" y="46"/>
                  <a:pt x="68" y="46"/>
                  <a:pt x="68" y="46"/>
                </a:cubicBezTo>
                <a:cubicBezTo>
                  <a:pt x="67" y="47"/>
                  <a:pt x="67" y="47"/>
                  <a:pt x="67" y="47"/>
                </a:cubicBezTo>
                <a:cubicBezTo>
                  <a:pt x="67" y="47"/>
                  <a:pt x="67" y="49"/>
                  <a:pt x="67" y="49"/>
                </a:cubicBezTo>
                <a:cubicBezTo>
                  <a:pt x="68" y="49"/>
                  <a:pt x="68" y="51"/>
                  <a:pt x="68" y="51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4"/>
                  <a:pt x="69" y="54"/>
                  <a:pt x="69" y="54"/>
                </a:cubicBezTo>
                <a:cubicBezTo>
                  <a:pt x="68" y="55"/>
                  <a:pt x="68" y="55"/>
                  <a:pt x="68" y="55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7"/>
                  <a:pt x="64" y="58"/>
                  <a:pt x="63" y="58"/>
                </a:cubicBezTo>
                <a:cubicBezTo>
                  <a:pt x="62" y="58"/>
                  <a:pt x="63" y="59"/>
                  <a:pt x="63" y="59"/>
                </a:cubicBezTo>
                <a:cubicBezTo>
                  <a:pt x="63" y="59"/>
                  <a:pt x="63" y="61"/>
                  <a:pt x="63" y="61"/>
                </a:cubicBezTo>
                <a:cubicBezTo>
                  <a:pt x="63" y="62"/>
                  <a:pt x="62" y="63"/>
                  <a:pt x="62" y="63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58" y="64"/>
                  <a:pt x="57" y="64"/>
                </a:cubicBezTo>
                <a:cubicBezTo>
                  <a:pt x="55" y="64"/>
                  <a:pt x="56" y="66"/>
                  <a:pt x="56" y="66"/>
                </a:cubicBezTo>
                <a:cubicBezTo>
                  <a:pt x="56" y="66"/>
                  <a:pt x="55" y="66"/>
                  <a:pt x="54" y="67"/>
                </a:cubicBezTo>
                <a:cubicBezTo>
                  <a:pt x="54" y="68"/>
                  <a:pt x="50" y="67"/>
                  <a:pt x="50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6" y="64"/>
                  <a:pt x="46" y="64"/>
                  <a:pt x="46" y="64"/>
                </a:cubicBezTo>
                <a:cubicBezTo>
                  <a:pt x="44" y="64"/>
                  <a:pt x="44" y="64"/>
                  <a:pt x="44" y="64"/>
                </a:cubicBezTo>
                <a:cubicBezTo>
                  <a:pt x="42" y="64"/>
                  <a:pt x="42" y="64"/>
                  <a:pt x="42" y="64"/>
                </a:cubicBezTo>
                <a:cubicBezTo>
                  <a:pt x="39" y="65"/>
                  <a:pt x="39" y="65"/>
                  <a:pt x="39" y="65"/>
                </a:cubicBezTo>
                <a:cubicBezTo>
                  <a:pt x="39" y="68"/>
                  <a:pt x="39" y="68"/>
                  <a:pt x="39" y="68"/>
                </a:cubicBezTo>
                <a:cubicBezTo>
                  <a:pt x="33" y="67"/>
                  <a:pt x="33" y="67"/>
                  <a:pt x="33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28" y="69"/>
                  <a:pt x="28" y="69"/>
                  <a:pt x="28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0" y="68"/>
                  <a:pt x="20" y="68"/>
                  <a:pt x="20" y="68"/>
                </a:cubicBezTo>
                <a:cubicBezTo>
                  <a:pt x="17" y="68"/>
                  <a:pt x="17" y="68"/>
                  <a:pt x="17" y="68"/>
                </a:cubicBezTo>
                <a:cubicBezTo>
                  <a:pt x="17" y="70"/>
                  <a:pt x="17" y="70"/>
                  <a:pt x="17" y="70"/>
                </a:cubicBezTo>
                <a:cubicBezTo>
                  <a:pt x="15" y="70"/>
                  <a:pt x="15" y="70"/>
                  <a:pt x="15" y="70"/>
                </a:cubicBezTo>
                <a:cubicBezTo>
                  <a:pt x="15" y="70"/>
                  <a:pt x="12" y="71"/>
                  <a:pt x="10" y="71"/>
                </a:cubicBezTo>
                <a:cubicBezTo>
                  <a:pt x="9" y="71"/>
                  <a:pt x="9" y="71"/>
                  <a:pt x="9" y="71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4"/>
                  <a:pt x="8" y="75"/>
                </a:cubicBezTo>
                <a:cubicBezTo>
                  <a:pt x="7" y="76"/>
                  <a:pt x="8" y="75"/>
                  <a:pt x="8" y="76"/>
                </a:cubicBezTo>
                <a:cubicBezTo>
                  <a:pt x="8" y="77"/>
                  <a:pt x="9" y="77"/>
                  <a:pt x="9" y="77"/>
                </a:cubicBezTo>
                <a:cubicBezTo>
                  <a:pt x="10" y="78"/>
                  <a:pt x="10" y="78"/>
                  <a:pt x="10" y="78"/>
                </a:cubicBezTo>
                <a:cubicBezTo>
                  <a:pt x="11" y="79"/>
                  <a:pt x="11" y="79"/>
                  <a:pt x="11" y="79"/>
                </a:cubicBezTo>
                <a:cubicBezTo>
                  <a:pt x="11" y="79"/>
                  <a:pt x="13" y="80"/>
                  <a:pt x="14" y="81"/>
                </a:cubicBezTo>
                <a:cubicBezTo>
                  <a:pt x="14" y="81"/>
                  <a:pt x="15" y="82"/>
                  <a:pt x="15" y="82"/>
                </a:cubicBezTo>
                <a:cubicBezTo>
                  <a:pt x="16" y="83"/>
                  <a:pt x="16" y="83"/>
                  <a:pt x="16" y="83"/>
                </a:cubicBezTo>
                <a:cubicBezTo>
                  <a:pt x="17" y="85"/>
                  <a:pt x="17" y="85"/>
                  <a:pt x="17" y="85"/>
                </a:cubicBezTo>
                <a:cubicBezTo>
                  <a:pt x="17" y="85"/>
                  <a:pt x="17" y="85"/>
                  <a:pt x="17" y="87"/>
                </a:cubicBezTo>
                <a:cubicBezTo>
                  <a:pt x="17" y="89"/>
                  <a:pt x="17" y="89"/>
                  <a:pt x="17" y="89"/>
                </a:cubicBezTo>
                <a:cubicBezTo>
                  <a:pt x="18" y="91"/>
                  <a:pt x="18" y="91"/>
                  <a:pt x="18" y="91"/>
                </a:cubicBezTo>
                <a:cubicBezTo>
                  <a:pt x="20" y="91"/>
                  <a:pt x="20" y="91"/>
                  <a:pt x="20" y="91"/>
                </a:cubicBezTo>
                <a:cubicBezTo>
                  <a:pt x="21" y="92"/>
                  <a:pt x="21" y="92"/>
                  <a:pt x="21" y="92"/>
                </a:cubicBezTo>
                <a:cubicBezTo>
                  <a:pt x="23" y="95"/>
                  <a:pt x="23" y="95"/>
                  <a:pt x="23" y="95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3" y="102"/>
                  <a:pt x="23" y="103"/>
                  <a:pt x="22" y="103"/>
                </a:cubicBezTo>
                <a:cubicBezTo>
                  <a:pt x="21" y="104"/>
                  <a:pt x="20" y="105"/>
                  <a:pt x="20" y="105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7" y="107"/>
                  <a:pt x="16" y="107"/>
                </a:cubicBezTo>
                <a:cubicBezTo>
                  <a:pt x="14" y="107"/>
                  <a:pt x="16" y="108"/>
                  <a:pt x="16" y="108"/>
                </a:cubicBezTo>
                <a:cubicBezTo>
                  <a:pt x="14" y="109"/>
                  <a:pt x="14" y="109"/>
                  <a:pt x="14" y="109"/>
                </a:cubicBezTo>
                <a:cubicBezTo>
                  <a:pt x="10" y="110"/>
                  <a:pt x="10" y="110"/>
                  <a:pt x="10" y="110"/>
                </a:cubicBezTo>
                <a:cubicBezTo>
                  <a:pt x="10" y="110"/>
                  <a:pt x="8" y="110"/>
                  <a:pt x="7" y="110"/>
                </a:cubicBezTo>
                <a:cubicBezTo>
                  <a:pt x="6" y="110"/>
                  <a:pt x="3" y="110"/>
                  <a:pt x="3" y="110"/>
                </a:cubicBezTo>
                <a:cubicBezTo>
                  <a:pt x="3" y="110"/>
                  <a:pt x="1" y="111"/>
                  <a:pt x="0" y="111"/>
                </a:cubicBezTo>
                <a:cubicBezTo>
                  <a:pt x="0" y="112"/>
                  <a:pt x="0" y="113"/>
                  <a:pt x="0" y="113"/>
                </a:cubicBezTo>
                <a:cubicBezTo>
                  <a:pt x="0" y="115"/>
                  <a:pt x="0" y="115"/>
                  <a:pt x="0" y="115"/>
                </a:cubicBezTo>
                <a:cubicBezTo>
                  <a:pt x="2" y="116"/>
                  <a:pt x="2" y="116"/>
                  <a:pt x="2" y="116"/>
                </a:cubicBezTo>
                <a:cubicBezTo>
                  <a:pt x="3" y="118"/>
                  <a:pt x="3" y="118"/>
                  <a:pt x="3" y="118"/>
                </a:cubicBezTo>
                <a:cubicBezTo>
                  <a:pt x="5" y="120"/>
                  <a:pt x="5" y="120"/>
                  <a:pt x="5" y="120"/>
                </a:cubicBezTo>
                <a:cubicBezTo>
                  <a:pt x="5" y="122"/>
                  <a:pt x="5" y="122"/>
                  <a:pt x="5" y="122"/>
                </a:cubicBezTo>
                <a:cubicBezTo>
                  <a:pt x="5" y="122"/>
                  <a:pt x="7" y="124"/>
                  <a:pt x="8" y="125"/>
                </a:cubicBezTo>
                <a:cubicBezTo>
                  <a:pt x="8" y="125"/>
                  <a:pt x="10" y="126"/>
                  <a:pt x="10" y="126"/>
                </a:cubicBezTo>
                <a:cubicBezTo>
                  <a:pt x="12" y="126"/>
                  <a:pt x="12" y="126"/>
                  <a:pt x="12" y="126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7" y="130"/>
                  <a:pt x="18" y="133"/>
                  <a:pt x="18" y="133"/>
                </a:cubicBezTo>
                <a:cubicBezTo>
                  <a:pt x="18" y="133"/>
                  <a:pt x="17" y="135"/>
                  <a:pt x="16" y="135"/>
                </a:cubicBezTo>
                <a:cubicBezTo>
                  <a:pt x="16" y="136"/>
                  <a:pt x="15" y="137"/>
                  <a:pt x="14" y="138"/>
                </a:cubicBezTo>
                <a:cubicBezTo>
                  <a:pt x="14" y="138"/>
                  <a:pt x="14" y="139"/>
                  <a:pt x="13" y="140"/>
                </a:cubicBezTo>
                <a:cubicBezTo>
                  <a:pt x="13" y="140"/>
                  <a:pt x="11" y="143"/>
                  <a:pt x="11" y="143"/>
                </a:cubicBezTo>
                <a:cubicBezTo>
                  <a:pt x="9" y="145"/>
                  <a:pt x="9" y="145"/>
                  <a:pt x="9" y="145"/>
                </a:cubicBezTo>
                <a:cubicBezTo>
                  <a:pt x="9" y="147"/>
                  <a:pt x="9" y="147"/>
                  <a:pt x="9" y="147"/>
                </a:cubicBezTo>
                <a:cubicBezTo>
                  <a:pt x="9" y="148"/>
                  <a:pt x="9" y="148"/>
                  <a:pt x="9" y="148"/>
                </a:cubicBezTo>
                <a:cubicBezTo>
                  <a:pt x="10" y="152"/>
                  <a:pt x="10" y="152"/>
                  <a:pt x="10" y="152"/>
                </a:cubicBezTo>
                <a:cubicBezTo>
                  <a:pt x="9" y="156"/>
                  <a:pt x="9" y="156"/>
                  <a:pt x="9" y="156"/>
                </a:cubicBezTo>
                <a:cubicBezTo>
                  <a:pt x="12" y="158"/>
                  <a:pt x="12" y="158"/>
                  <a:pt x="12" y="158"/>
                </a:cubicBezTo>
                <a:cubicBezTo>
                  <a:pt x="12" y="159"/>
                  <a:pt x="12" y="159"/>
                  <a:pt x="12" y="159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4" y="161"/>
                  <a:pt x="15" y="161"/>
                  <a:pt x="16" y="161"/>
                </a:cubicBezTo>
                <a:cubicBezTo>
                  <a:pt x="17" y="161"/>
                  <a:pt x="18" y="163"/>
                  <a:pt x="18" y="163"/>
                </a:cubicBezTo>
                <a:cubicBezTo>
                  <a:pt x="18" y="163"/>
                  <a:pt x="20" y="163"/>
                  <a:pt x="21" y="164"/>
                </a:cubicBezTo>
                <a:cubicBezTo>
                  <a:pt x="21" y="165"/>
                  <a:pt x="22" y="164"/>
                  <a:pt x="22" y="164"/>
                </a:cubicBezTo>
                <a:cubicBezTo>
                  <a:pt x="25" y="165"/>
                  <a:pt x="25" y="165"/>
                  <a:pt x="25" y="165"/>
                </a:cubicBezTo>
                <a:cubicBezTo>
                  <a:pt x="25" y="165"/>
                  <a:pt x="27" y="166"/>
                  <a:pt x="28" y="167"/>
                </a:cubicBezTo>
                <a:cubicBezTo>
                  <a:pt x="29" y="168"/>
                  <a:pt x="31" y="168"/>
                  <a:pt x="32" y="169"/>
                </a:cubicBezTo>
                <a:cubicBezTo>
                  <a:pt x="33" y="169"/>
                  <a:pt x="33" y="169"/>
                  <a:pt x="34" y="169"/>
                </a:cubicBezTo>
                <a:cubicBezTo>
                  <a:pt x="36" y="169"/>
                  <a:pt x="38" y="167"/>
                  <a:pt x="38" y="167"/>
                </a:cubicBezTo>
                <a:cubicBezTo>
                  <a:pt x="42" y="166"/>
                  <a:pt x="42" y="166"/>
                  <a:pt x="42" y="166"/>
                </a:cubicBezTo>
                <a:cubicBezTo>
                  <a:pt x="43" y="167"/>
                  <a:pt x="43" y="167"/>
                  <a:pt x="43" y="167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5" y="173"/>
                  <a:pt x="45" y="173"/>
                  <a:pt x="45" y="173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7"/>
                  <a:pt x="41" y="177"/>
                  <a:pt x="41" y="177"/>
                </a:cubicBezTo>
                <a:cubicBezTo>
                  <a:pt x="40" y="178"/>
                  <a:pt x="40" y="178"/>
                  <a:pt x="40" y="178"/>
                </a:cubicBezTo>
                <a:cubicBezTo>
                  <a:pt x="39" y="179"/>
                  <a:pt x="39" y="179"/>
                  <a:pt x="39" y="179"/>
                </a:cubicBezTo>
                <a:cubicBezTo>
                  <a:pt x="36" y="181"/>
                  <a:pt x="36" y="181"/>
                  <a:pt x="36" y="181"/>
                </a:cubicBezTo>
                <a:cubicBezTo>
                  <a:pt x="36" y="185"/>
                  <a:pt x="36" y="185"/>
                  <a:pt x="36" y="185"/>
                </a:cubicBezTo>
                <a:cubicBezTo>
                  <a:pt x="37" y="189"/>
                  <a:pt x="37" y="189"/>
                  <a:pt x="37" y="189"/>
                </a:cubicBezTo>
                <a:cubicBezTo>
                  <a:pt x="39" y="189"/>
                  <a:pt x="39" y="189"/>
                  <a:pt x="39" y="189"/>
                </a:cubicBezTo>
                <a:cubicBezTo>
                  <a:pt x="42" y="189"/>
                  <a:pt x="42" y="189"/>
                  <a:pt x="42" y="189"/>
                </a:cubicBezTo>
                <a:cubicBezTo>
                  <a:pt x="44" y="187"/>
                  <a:pt x="44" y="187"/>
                  <a:pt x="44" y="187"/>
                </a:cubicBezTo>
                <a:cubicBezTo>
                  <a:pt x="49" y="186"/>
                  <a:pt x="49" y="186"/>
                  <a:pt x="49" y="186"/>
                </a:cubicBezTo>
                <a:cubicBezTo>
                  <a:pt x="51" y="186"/>
                  <a:pt x="51" y="186"/>
                  <a:pt x="51" y="186"/>
                </a:cubicBezTo>
                <a:cubicBezTo>
                  <a:pt x="55" y="184"/>
                  <a:pt x="55" y="184"/>
                  <a:pt x="55" y="184"/>
                </a:cubicBezTo>
                <a:cubicBezTo>
                  <a:pt x="60" y="183"/>
                  <a:pt x="60" y="183"/>
                  <a:pt x="60" y="183"/>
                </a:cubicBezTo>
                <a:cubicBezTo>
                  <a:pt x="66" y="180"/>
                  <a:pt x="66" y="180"/>
                  <a:pt x="66" y="180"/>
                </a:cubicBezTo>
                <a:cubicBezTo>
                  <a:pt x="68" y="175"/>
                  <a:pt x="68" y="175"/>
                  <a:pt x="68" y="175"/>
                </a:cubicBezTo>
                <a:cubicBezTo>
                  <a:pt x="69" y="172"/>
                  <a:pt x="69" y="172"/>
                  <a:pt x="69" y="172"/>
                </a:cubicBezTo>
                <a:cubicBezTo>
                  <a:pt x="74" y="168"/>
                  <a:pt x="74" y="168"/>
                  <a:pt x="74" y="168"/>
                </a:cubicBezTo>
                <a:cubicBezTo>
                  <a:pt x="82" y="163"/>
                  <a:pt x="82" y="163"/>
                  <a:pt x="82" y="163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87" y="151"/>
                  <a:pt x="87" y="151"/>
                  <a:pt x="87" y="151"/>
                </a:cubicBezTo>
                <a:cubicBezTo>
                  <a:pt x="96" y="142"/>
                  <a:pt x="96" y="142"/>
                  <a:pt x="96" y="142"/>
                </a:cubicBezTo>
                <a:cubicBezTo>
                  <a:pt x="105" y="142"/>
                  <a:pt x="105" y="142"/>
                  <a:pt x="105" y="142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26" y="151"/>
                  <a:pt x="126" y="151"/>
                  <a:pt x="126" y="151"/>
                </a:cubicBezTo>
                <a:cubicBezTo>
                  <a:pt x="140" y="151"/>
                  <a:pt x="140" y="151"/>
                  <a:pt x="140" y="151"/>
                </a:cubicBezTo>
                <a:cubicBezTo>
                  <a:pt x="150" y="157"/>
                  <a:pt x="150" y="157"/>
                  <a:pt x="150" y="157"/>
                </a:cubicBezTo>
                <a:cubicBezTo>
                  <a:pt x="158" y="162"/>
                  <a:pt x="158" y="162"/>
                  <a:pt x="158" y="162"/>
                </a:cubicBezTo>
                <a:cubicBezTo>
                  <a:pt x="169" y="167"/>
                  <a:pt x="169" y="167"/>
                  <a:pt x="169" y="167"/>
                </a:cubicBezTo>
                <a:cubicBezTo>
                  <a:pt x="169" y="174"/>
                  <a:pt x="169" y="174"/>
                  <a:pt x="169" y="174"/>
                </a:cubicBezTo>
                <a:cubicBezTo>
                  <a:pt x="171" y="183"/>
                  <a:pt x="171" y="183"/>
                  <a:pt x="171" y="183"/>
                </a:cubicBezTo>
                <a:cubicBezTo>
                  <a:pt x="176" y="194"/>
                  <a:pt x="176" y="194"/>
                  <a:pt x="176" y="194"/>
                </a:cubicBezTo>
                <a:cubicBezTo>
                  <a:pt x="185" y="205"/>
                  <a:pt x="185" y="205"/>
                  <a:pt x="185" y="205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96" y="228"/>
                  <a:pt x="196" y="228"/>
                  <a:pt x="196" y="228"/>
                </a:cubicBezTo>
                <a:cubicBezTo>
                  <a:pt x="198" y="233"/>
                  <a:pt x="198" y="233"/>
                  <a:pt x="198" y="233"/>
                </a:cubicBezTo>
                <a:cubicBezTo>
                  <a:pt x="204" y="239"/>
                  <a:pt x="204" y="239"/>
                  <a:pt x="204" y="23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224" y="253"/>
                  <a:pt x="224" y="253"/>
                  <a:pt x="224" y="253"/>
                </a:cubicBezTo>
                <a:cubicBezTo>
                  <a:pt x="229" y="258"/>
                  <a:pt x="229" y="258"/>
                  <a:pt x="229" y="258"/>
                </a:cubicBezTo>
                <a:cubicBezTo>
                  <a:pt x="237" y="266"/>
                  <a:pt x="237" y="266"/>
                  <a:pt x="237" y="266"/>
                </a:cubicBezTo>
                <a:cubicBezTo>
                  <a:pt x="241" y="270"/>
                  <a:pt x="241" y="270"/>
                  <a:pt x="241" y="270"/>
                </a:cubicBezTo>
                <a:cubicBezTo>
                  <a:pt x="252" y="275"/>
                  <a:pt x="252" y="275"/>
                  <a:pt x="252" y="275"/>
                </a:cubicBezTo>
                <a:cubicBezTo>
                  <a:pt x="260" y="283"/>
                  <a:pt x="260" y="283"/>
                  <a:pt x="260" y="283"/>
                </a:cubicBezTo>
                <a:cubicBezTo>
                  <a:pt x="268" y="291"/>
                  <a:pt x="268" y="291"/>
                  <a:pt x="268" y="291"/>
                </a:cubicBezTo>
                <a:cubicBezTo>
                  <a:pt x="274" y="298"/>
                  <a:pt x="274" y="298"/>
                  <a:pt x="274" y="298"/>
                </a:cubicBezTo>
                <a:cubicBezTo>
                  <a:pt x="283" y="303"/>
                  <a:pt x="283" y="303"/>
                  <a:pt x="283" y="303"/>
                </a:cubicBezTo>
                <a:cubicBezTo>
                  <a:pt x="293" y="303"/>
                  <a:pt x="293" y="303"/>
                  <a:pt x="293" y="303"/>
                </a:cubicBezTo>
                <a:cubicBezTo>
                  <a:pt x="301" y="311"/>
                  <a:pt x="301" y="311"/>
                  <a:pt x="301" y="311"/>
                </a:cubicBezTo>
                <a:cubicBezTo>
                  <a:pt x="307" y="311"/>
                  <a:pt x="307" y="311"/>
                  <a:pt x="307" y="311"/>
                </a:cubicBezTo>
                <a:cubicBezTo>
                  <a:pt x="307" y="311"/>
                  <a:pt x="307" y="311"/>
                  <a:pt x="321" y="311"/>
                </a:cubicBezTo>
                <a:cubicBezTo>
                  <a:pt x="335" y="311"/>
                  <a:pt x="325" y="316"/>
                  <a:pt x="325" y="316"/>
                </a:cubicBezTo>
                <a:cubicBezTo>
                  <a:pt x="331" y="321"/>
                  <a:pt x="331" y="321"/>
                  <a:pt x="331" y="321"/>
                </a:cubicBezTo>
                <a:cubicBezTo>
                  <a:pt x="336" y="326"/>
                  <a:pt x="336" y="326"/>
                  <a:pt x="336" y="326"/>
                </a:cubicBezTo>
                <a:cubicBezTo>
                  <a:pt x="346" y="336"/>
                  <a:pt x="346" y="336"/>
                  <a:pt x="346" y="336"/>
                </a:cubicBezTo>
                <a:cubicBezTo>
                  <a:pt x="350" y="339"/>
                  <a:pt x="350" y="339"/>
                  <a:pt x="350" y="339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361" y="343"/>
                  <a:pt x="361" y="343"/>
                  <a:pt x="361" y="343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8" y="355"/>
                  <a:pt x="378" y="359"/>
                </a:cubicBezTo>
                <a:cubicBezTo>
                  <a:pt x="378" y="363"/>
                  <a:pt x="382" y="366"/>
                  <a:pt x="382" y="366"/>
                </a:cubicBezTo>
                <a:cubicBezTo>
                  <a:pt x="382" y="366"/>
                  <a:pt x="386" y="370"/>
                  <a:pt x="389" y="373"/>
                </a:cubicBezTo>
                <a:cubicBezTo>
                  <a:pt x="392" y="376"/>
                  <a:pt x="398" y="376"/>
                  <a:pt x="401" y="379"/>
                </a:cubicBezTo>
                <a:cubicBezTo>
                  <a:pt x="404" y="382"/>
                  <a:pt x="407" y="379"/>
                  <a:pt x="407" y="379"/>
                </a:cubicBezTo>
                <a:cubicBezTo>
                  <a:pt x="413" y="384"/>
                  <a:pt x="413" y="384"/>
                  <a:pt x="413" y="384"/>
                </a:cubicBezTo>
                <a:cubicBezTo>
                  <a:pt x="413" y="393"/>
                  <a:pt x="413" y="393"/>
                  <a:pt x="413" y="393"/>
                </a:cubicBezTo>
                <a:cubicBezTo>
                  <a:pt x="413" y="399"/>
                  <a:pt x="413" y="399"/>
                  <a:pt x="413" y="399"/>
                </a:cubicBezTo>
                <a:cubicBezTo>
                  <a:pt x="426" y="403"/>
                  <a:pt x="426" y="403"/>
                  <a:pt x="426" y="403"/>
                </a:cubicBezTo>
                <a:cubicBezTo>
                  <a:pt x="426" y="413"/>
                  <a:pt x="426" y="413"/>
                  <a:pt x="426" y="413"/>
                </a:cubicBezTo>
                <a:cubicBezTo>
                  <a:pt x="426" y="423"/>
                  <a:pt x="426" y="423"/>
                  <a:pt x="426" y="423"/>
                </a:cubicBezTo>
                <a:cubicBezTo>
                  <a:pt x="433" y="430"/>
                  <a:pt x="433" y="430"/>
                  <a:pt x="433" y="430"/>
                </a:cubicBezTo>
                <a:cubicBezTo>
                  <a:pt x="427" y="436"/>
                  <a:pt x="427" y="436"/>
                  <a:pt x="427" y="436"/>
                </a:cubicBezTo>
                <a:cubicBezTo>
                  <a:pt x="424" y="444"/>
                  <a:pt x="424" y="444"/>
                  <a:pt x="424" y="444"/>
                </a:cubicBezTo>
                <a:cubicBezTo>
                  <a:pt x="417" y="444"/>
                  <a:pt x="417" y="444"/>
                  <a:pt x="417" y="444"/>
                </a:cubicBezTo>
                <a:cubicBezTo>
                  <a:pt x="417" y="450"/>
                  <a:pt x="417" y="450"/>
                  <a:pt x="417" y="450"/>
                </a:cubicBezTo>
                <a:cubicBezTo>
                  <a:pt x="417" y="454"/>
                  <a:pt x="417" y="454"/>
                  <a:pt x="417" y="454"/>
                </a:cubicBezTo>
                <a:cubicBezTo>
                  <a:pt x="413" y="463"/>
                  <a:pt x="413" y="463"/>
                  <a:pt x="413" y="463"/>
                </a:cubicBezTo>
                <a:cubicBezTo>
                  <a:pt x="404" y="472"/>
                  <a:pt x="404" y="472"/>
                  <a:pt x="404" y="472"/>
                </a:cubicBezTo>
                <a:cubicBezTo>
                  <a:pt x="404" y="479"/>
                  <a:pt x="404" y="479"/>
                  <a:pt x="404" y="479"/>
                </a:cubicBezTo>
                <a:cubicBezTo>
                  <a:pt x="418" y="483"/>
                  <a:pt x="418" y="483"/>
                  <a:pt x="418" y="483"/>
                </a:cubicBezTo>
                <a:cubicBezTo>
                  <a:pt x="427" y="483"/>
                  <a:pt x="427" y="483"/>
                  <a:pt x="427" y="483"/>
                </a:cubicBezTo>
                <a:cubicBezTo>
                  <a:pt x="435" y="475"/>
                  <a:pt x="435" y="475"/>
                  <a:pt x="435" y="475"/>
                </a:cubicBezTo>
                <a:cubicBezTo>
                  <a:pt x="441" y="464"/>
                  <a:pt x="441" y="464"/>
                  <a:pt x="441" y="464"/>
                </a:cubicBezTo>
                <a:cubicBezTo>
                  <a:pt x="445" y="460"/>
                  <a:pt x="445" y="460"/>
                  <a:pt x="445" y="460"/>
                </a:cubicBezTo>
                <a:cubicBezTo>
                  <a:pt x="449" y="456"/>
                  <a:pt x="449" y="456"/>
                  <a:pt x="449" y="456"/>
                </a:cubicBezTo>
                <a:cubicBezTo>
                  <a:pt x="449" y="448"/>
                  <a:pt x="449" y="448"/>
                  <a:pt x="449" y="448"/>
                </a:cubicBezTo>
                <a:cubicBezTo>
                  <a:pt x="449" y="444"/>
                  <a:pt x="449" y="444"/>
                  <a:pt x="449" y="444"/>
                </a:cubicBezTo>
                <a:cubicBezTo>
                  <a:pt x="449" y="444"/>
                  <a:pt x="451" y="442"/>
                  <a:pt x="454" y="439"/>
                </a:cubicBezTo>
                <a:cubicBezTo>
                  <a:pt x="457" y="436"/>
                  <a:pt x="457" y="436"/>
                  <a:pt x="457" y="436"/>
                </a:cubicBezTo>
                <a:cubicBezTo>
                  <a:pt x="476" y="429"/>
                  <a:pt x="476" y="429"/>
                  <a:pt x="476" y="429"/>
                </a:cubicBezTo>
                <a:cubicBezTo>
                  <a:pt x="476" y="421"/>
                  <a:pt x="476" y="421"/>
                  <a:pt x="476" y="421"/>
                </a:cubicBezTo>
                <a:cubicBezTo>
                  <a:pt x="473" y="408"/>
                  <a:pt x="473" y="408"/>
                  <a:pt x="473" y="408"/>
                </a:cubicBezTo>
                <a:cubicBezTo>
                  <a:pt x="465" y="400"/>
                  <a:pt x="465" y="400"/>
                  <a:pt x="465" y="400"/>
                </a:cubicBezTo>
                <a:cubicBezTo>
                  <a:pt x="458" y="393"/>
                  <a:pt x="458" y="393"/>
                  <a:pt x="458" y="393"/>
                </a:cubicBezTo>
                <a:cubicBezTo>
                  <a:pt x="450" y="385"/>
                  <a:pt x="450" y="385"/>
                  <a:pt x="450" y="385"/>
                </a:cubicBezTo>
                <a:cubicBezTo>
                  <a:pt x="450" y="375"/>
                  <a:pt x="450" y="375"/>
                  <a:pt x="450" y="375"/>
                </a:cubicBezTo>
                <a:cubicBezTo>
                  <a:pt x="463" y="362"/>
                  <a:pt x="463" y="362"/>
                  <a:pt x="463" y="362"/>
                </a:cubicBezTo>
                <a:cubicBezTo>
                  <a:pt x="469" y="356"/>
                  <a:pt x="469" y="356"/>
                  <a:pt x="469" y="356"/>
                </a:cubicBezTo>
                <a:cubicBezTo>
                  <a:pt x="475" y="356"/>
                  <a:pt x="475" y="356"/>
                  <a:pt x="475" y="356"/>
                </a:cubicBezTo>
                <a:cubicBezTo>
                  <a:pt x="482" y="363"/>
                  <a:pt x="482" y="363"/>
                  <a:pt x="482" y="363"/>
                </a:cubicBezTo>
                <a:cubicBezTo>
                  <a:pt x="494" y="361"/>
                  <a:pt x="494" y="361"/>
                  <a:pt x="494" y="361"/>
                </a:cubicBezTo>
                <a:cubicBezTo>
                  <a:pt x="502" y="361"/>
                  <a:pt x="502" y="361"/>
                  <a:pt x="502" y="361"/>
                </a:cubicBezTo>
                <a:cubicBezTo>
                  <a:pt x="506" y="365"/>
                  <a:pt x="506" y="365"/>
                  <a:pt x="506" y="365"/>
                </a:cubicBezTo>
                <a:cubicBezTo>
                  <a:pt x="510" y="370"/>
                  <a:pt x="510" y="370"/>
                  <a:pt x="510" y="370"/>
                </a:cubicBezTo>
                <a:cubicBezTo>
                  <a:pt x="510" y="379"/>
                  <a:pt x="510" y="379"/>
                  <a:pt x="510" y="379"/>
                </a:cubicBezTo>
                <a:cubicBezTo>
                  <a:pt x="521" y="379"/>
                  <a:pt x="521" y="379"/>
                  <a:pt x="521" y="379"/>
                </a:cubicBezTo>
                <a:cubicBezTo>
                  <a:pt x="528" y="379"/>
                  <a:pt x="528" y="379"/>
                  <a:pt x="528" y="379"/>
                </a:cubicBezTo>
                <a:cubicBezTo>
                  <a:pt x="531" y="368"/>
                  <a:pt x="531" y="368"/>
                  <a:pt x="531" y="368"/>
                </a:cubicBezTo>
                <a:cubicBezTo>
                  <a:pt x="530" y="360"/>
                  <a:pt x="530" y="360"/>
                  <a:pt x="530" y="360"/>
                </a:cubicBezTo>
                <a:cubicBezTo>
                  <a:pt x="519" y="352"/>
                  <a:pt x="519" y="352"/>
                  <a:pt x="519" y="352"/>
                </a:cubicBezTo>
                <a:cubicBezTo>
                  <a:pt x="515" y="349"/>
                  <a:pt x="515" y="349"/>
                  <a:pt x="515" y="349"/>
                </a:cubicBezTo>
                <a:cubicBezTo>
                  <a:pt x="502" y="342"/>
                  <a:pt x="502" y="342"/>
                  <a:pt x="502" y="342"/>
                </a:cubicBezTo>
                <a:cubicBezTo>
                  <a:pt x="496" y="336"/>
                  <a:pt x="496" y="336"/>
                  <a:pt x="496" y="336"/>
                </a:cubicBezTo>
                <a:cubicBezTo>
                  <a:pt x="486" y="330"/>
                  <a:pt x="486" y="330"/>
                  <a:pt x="486" y="330"/>
                </a:cubicBezTo>
                <a:cubicBezTo>
                  <a:pt x="471" y="322"/>
                  <a:pt x="471" y="322"/>
                  <a:pt x="471" y="322"/>
                </a:cubicBezTo>
                <a:cubicBezTo>
                  <a:pt x="462" y="318"/>
                  <a:pt x="462" y="318"/>
                  <a:pt x="462" y="318"/>
                </a:cubicBezTo>
                <a:cubicBezTo>
                  <a:pt x="460" y="318"/>
                  <a:pt x="460" y="318"/>
                  <a:pt x="460" y="318"/>
                </a:cubicBezTo>
                <a:cubicBezTo>
                  <a:pt x="448" y="313"/>
                  <a:pt x="448" y="313"/>
                  <a:pt x="448" y="313"/>
                </a:cubicBezTo>
                <a:cubicBezTo>
                  <a:pt x="428" y="305"/>
                  <a:pt x="428" y="305"/>
                  <a:pt x="428" y="305"/>
                </a:cubicBezTo>
                <a:cubicBezTo>
                  <a:pt x="419" y="299"/>
                  <a:pt x="419" y="299"/>
                  <a:pt x="419" y="299"/>
                </a:cubicBezTo>
                <a:cubicBezTo>
                  <a:pt x="424" y="289"/>
                  <a:pt x="424" y="289"/>
                  <a:pt x="424" y="289"/>
                </a:cubicBezTo>
                <a:cubicBezTo>
                  <a:pt x="432" y="281"/>
                  <a:pt x="432" y="281"/>
                  <a:pt x="432" y="281"/>
                </a:cubicBezTo>
                <a:cubicBezTo>
                  <a:pt x="425" y="273"/>
                  <a:pt x="425" y="273"/>
                  <a:pt x="425" y="273"/>
                </a:cubicBezTo>
                <a:cubicBezTo>
                  <a:pt x="409" y="273"/>
                  <a:pt x="409" y="273"/>
                  <a:pt x="409" y="273"/>
                </a:cubicBezTo>
                <a:cubicBezTo>
                  <a:pt x="388" y="273"/>
                  <a:pt x="388" y="273"/>
                  <a:pt x="388" y="273"/>
                </a:cubicBezTo>
                <a:cubicBezTo>
                  <a:pt x="374" y="271"/>
                  <a:pt x="374" y="271"/>
                  <a:pt x="374" y="271"/>
                </a:cubicBezTo>
                <a:cubicBezTo>
                  <a:pt x="365" y="262"/>
                  <a:pt x="365" y="262"/>
                  <a:pt x="365" y="262"/>
                </a:cubicBezTo>
                <a:cubicBezTo>
                  <a:pt x="344" y="253"/>
                  <a:pt x="344" y="253"/>
                  <a:pt x="344" y="253"/>
                </a:cubicBezTo>
                <a:cubicBezTo>
                  <a:pt x="333" y="243"/>
                  <a:pt x="333" y="243"/>
                  <a:pt x="333" y="243"/>
                </a:cubicBezTo>
                <a:cubicBezTo>
                  <a:pt x="329" y="224"/>
                  <a:pt x="329" y="224"/>
                  <a:pt x="329" y="224"/>
                </a:cubicBezTo>
                <a:cubicBezTo>
                  <a:pt x="329" y="213"/>
                  <a:pt x="329" y="213"/>
                  <a:pt x="329" y="213"/>
                </a:cubicBezTo>
                <a:cubicBezTo>
                  <a:pt x="321" y="200"/>
                  <a:pt x="321" y="200"/>
                  <a:pt x="321" y="200"/>
                </a:cubicBezTo>
                <a:cubicBezTo>
                  <a:pt x="313" y="189"/>
                  <a:pt x="313" y="189"/>
                  <a:pt x="313" y="189"/>
                </a:cubicBezTo>
                <a:cubicBezTo>
                  <a:pt x="313" y="189"/>
                  <a:pt x="312" y="181"/>
                  <a:pt x="306" y="181"/>
                </a:cubicBezTo>
                <a:cubicBezTo>
                  <a:pt x="300" y="181"/>
                  <a:pt x="294" y="175"/>
                  <a:pt x="294" y="175"/>
                </a:cubicBezTo>
                <a:cubicBezTo>
                  <a:pt x="289" y="175"/>
                  <a:pt x="289" y="175"/>
                  <a:pt x="289" y="175"/>
                </a:cubicBezTo>
                <a:cubicBezTo>
                  <a:pt x="281" y="166"/>
                  <a:pt x="281" y="166"/>
                  <a:pt x="281" y="166"/>
                </a:cubicBezTo>
                <a:cubicBezTo>
                  <a:pt x="269" y="154"/>
                  <a:pt x="269" y="154"/>
                  <a:pt x="269" y="154"/>
                </a:cubicBezTo>
                <a:cubicBezTo>
                  <a:pt x="262" y="146"/>
                  <a:pt x="262" y="146"/>
                  <a:pt x="262" y="146"/>
                </a:cubicBezTo>
                <a:cubicBezTo>
                  <a:pt x="262" y="136"/>
                  <a:pt x="262" y="136"/>
                  <a:pt x="262" y="136"/>
                </a:cubicBezTo>
                <a:cubicBezTo>
                  <a:pt x="262" y="129"/>
                  <a:pt x="262" y="129"/>
                  <a:pt x="262" y="129"/>
                </a:cubicBezTo>
                <a:cubicBezTo>
                  <a:pt x="269" y="122"/>
                  <a:pt x="269" y="122"/>
                  <a:pt x="269" y="122"/>
                </a:cubicBezTo>
                <a:cubicBezTo>
                  <a:pt x="269" y="112"/>
                  <a:pt x="269" y="112"/>
                  <a:pt x="269" y="112"/>
                </a:cubicBezTo>
                <a:cubicBezTo>
                  <a:pt x="264" y="106"/>
                  <a:pt x="264" y="106"/>
                  <a:pt x="264" y="106"/>
                </a:cubicBezTo>
                <a:cubicBezTo>
                  <a:pt x="260" y="96"/>
                  <a:pt x="260" y="96"/>
                  <a:pt x="260" y="96"/>
                </a:cubicBezTo>
                <a:cubicBezTo>
                  <a:pt x="254" y="92"/>
                  <a:pt x="254" y="92"/>
                  <a:pt x="254" y="92"/>
                </a:cubicBezTo>
                <a:cubicBezTo>
                  <a:pt x="264" y="83"/>
                  <a:pt x="264" y="83"/>
                  <a:pt x="264" y="83"/>
                </a:cubicBezTo>
                <a:lnTo>
                  <a:pt x="271" y="84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6183315" y="4711701"/>
            <a:ext cx="68263" cy="147638"/>
          </a:xfrm>
          <a:custGeom>
            <a:avLst/>
            <a:gdLst>
              <a:gd name="T0" fmla="*/ 31 w 43"/>
              <a:gd name="T1" fmla="*/ 89 h 92"/>
              <a:gd name="T2" fmla="*/ 36 w 43"/>
              <a:gd name="T3" fmla="*/ 79 h 92"/>
              <a:gd name="T4" fmla="*/ 36 w 43"/>
              <a:gd name="T5" fmla="*/ 73 h 92"/>
              <a:gd name="T6" fmla="*/ 37 w 43"/>
              <a:gd name="T7" fmla="*/ 64 h 92"/>
              <a:gd name="T8" fmla="*/ 40 w 43"/>
              <a:gd name="T9" fmla="*/ 58 h 92"/>
              <a:gd name="T10" fmla="*/ 43 w 43"/>
              <a:gd name="T11" fmla="*/ 52 h 92"/>
              <a:gd name="T12" fmla="*/ 43 w 43"/>
              <a:gd name="T13" fmla="*/ 40 h 92"/>
              <a:gd name="T14" fmla="*/ 42 w 43"/>
              <a:gd name="T15" fmla="*/ 32 h 92"/>
              <a:gd name="T16" fmla="*/ 42 w 43"/>
              <a:gd name="T17" fmla="*/ 27 h 92"/>
              <a:gd name="T18" fmla="*/ 40 w 43"/>
              <a:gd name="T19" fmla="*/ 19 h 92"/>
              <a:gd name="T20" fmla="*/ 40 w 43"/>
              <a:gd name="T21" fmla="*/ 8 h 92"/>
              <a:gd name="T22" fmla="*/ 36 w 43"/>
              <a:gd name="T23" fmla="*/ 0 h 92"/>
              <a:gd name="T24" fmla="*/ 34 w 43"/>
              <a:gd name="T25" fmla="*/ 5 h 92"/>
              <a:gd name="T26" fmla="*/ 34 w 43"/>
              <a:gd name="T27" fmla="*/ 14 h 92"/>
              <a:gd name="T28" fmla="*/ 31 w 43"/>
              <a:gd name="T29" fmla="*/ 20 h 92"/>
              <a:gd name="T30" fmla="*/ 25 w 43"/>
              <a:gd name="T31" fmla="*/ 17 h 92"/>
              <a:gd name="T32" fmla="*/ 19 w 43"/>
              <a:gd name="T33" fmla="*/ 23 h 92"/>
              <a:gd name="T34" fmla="*/ 10 w 43"/>
              <a:gd name="T35" fmla="*/ 25 h 92"/>
              <a:gd name="T36" fmla="*/ 5 w 43"/>
              <a:gd name="T37" fmla="*/ 26 h 92"/>
              <a:gd name="T38" fmla="*/ 4 w 43"/>
              <a:gd name="T39" fmla="*/ 35 h 92"/>
              <a:gd name="T40" fmla="*/ 0 w 43"/>
              <a:gd name="T41" fmla="*/ 40 h 92"/>
              <a:gd name="T42" fmla="*/ 3 w 43"/>
              <a:gd name="T43" fmla="*/ 45 h 92"/>
              <a:gd name="T44" fmla="*/ 3 w 43"/>
              <a:gd name="T45" fmla="*/ 52 h 92"/>
              <a:gd name="T46" fmla="*/ 9 w 43"/>
              <a:gd name="T47" fmla="*/ 58 h 92"/>
              <a:gd name="T48" fmla="*/ 3 w 43"/>
              <a:gd name="T49" fmla="*/ 61 h 92"/>
              <a:gd name="T50" fmla="*/ 8 w 43"/>
              <a:gd name="T51" fmla="*/ 65 h 92"/>
              <a:gd name="T52" fmla="*/ 6 w 43"/>
              <a:gd name="T53" fmla="*/ 70 h 92"/>
              <a:gd name="T54" fmla="*/ 5 w 43"/>
              <a:gd name="T55" fmla="*/ 75 h 92"/>
              <a:gd name="T56" fmla="*/ 12 w 43"/>
              <a:gd name="T57" fmla="*/ 75 h 92"/>
              <a:gd name="T58" fmla="*/ 11 w 43"/>
              <a:gd name="T59" fmla="*/ 80 h 92"/>
              <a:gd name="T60" fmla="*/ 13 w 43"/>
              <a:gd name="T61" fmla="*/ 84 h 92"/>
              <a:gd name="T62" fmla="*/ 21 w 43"/>
              <a:gd name="T63" fmla="*/ 88 h 92"/>
              <a:gd name="T64" fmla="*/ 24 w 43"/>
              <a:gd name="T65" fmla="*/ 9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" h="92">
                <a:moveTo>
                  <a:pt x="27" y="92"/>
                </a:moveTo>
                <a:cubicBezTo>
                  <a:pt x="31" y="89"/>
                  <a:pt x="31" y="89"/>
                  <a:pt x="31" y="89"/>
                </a:cubicBezTo>
                <a:cubicBezTo>
                  <a:pt x="35" y="85"/>
                  <a:pt x="35" y="85"/>
                  <a:pt x="35" y="85"/>
                </a:cubicBezTo>
                <a:cubicBezTo>
                  <a:pt x="36" y="79"/>
                  <a:pt x="36" y="79"/>
                  <a:pt x="36" y="79"/>
                </a:cubicBezTo>
                <a:cubicBezTo>
                  <a:pt x="36" y="76"/>
                  <a:pt x="36" y="76"/>
                  <a:pt x="36" y="76"/>
                </a:cubicBezTo>
                <a:cubicBezTo>
                  <a:pt x="36" y="73"/>
                  <a:pt x="36" y="73"/>
                  <a:pt x="36" y="73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64"/>
                  <a:pt x="37" y="64"/>
                  <a:pt x="37" y="64"/>
                </a:cubicBezTo>
                <a:cubicBezTo>
                  <a:pt x="37" y="61"/>
                  <a:pt x="37" y="61"/>
                  <a:pt x="37" y="61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58"/>
                  <a:pt x="43" y="57"/>
                  <a:pt x="43" y="56"/>
                </a:cubicBezTo>
                <a:cubicBezTo>
                  <a:pt x="43" y="54"/>
                  <a:pt x="43" y="53"/>
                  <a:pt x="43" y="52"/>
                </a:cubicBezTo>
                <a:cubicBezTo>
                  <a:pt x="43" y="50"/>
                  <a:pt x="43" y="52"/>
                  <a:pt x="43" y="47"/>
                </a:cubicBezTo>
                <a:cubicBezTo>
                  <a:pt x="43" y="41"/>
                  <a:pt x="43" y="40"/>
                  <a:pt x="43" y="40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2"/>
                  <a:pt x="42" y="32"/>
                  <a:pt x="42" y="32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7"/>
                  <a:pt x="42" y="27"/>
                  <a:pt x="42" y="27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9"/>
                  <a:pt x="40" y="16"/>
                  <a:pt x="40" y="14"/>
                </a:cubicBezTo>
                <a:cubicBezTo>
                  <a:pt x="40" y="12"/>
                  <a:pt x="40" y="8"/>
                  <a:pt x="40" y="8"/>
                </a:cubicBezTo>
                <a:cubicBezTo>
                  <a:pt x="40" y="8"/>
                  <a:pt x="43" y="7"/>
                  <a:pt x="40" y="3"/>
                </a:cubicBezTo>
                <a:cubicBezTo>
                  <a:pt x="36" y="0"/>
                  <a:pt x="36" y="0"/>
                  <a:pt x="36" y="0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14"/>
                  <a:pt x="34" y="14"/>
                  <a:pt x="34" y="14"/>
                </a:cubicBezTo>
                <a:cubicBezTo>
                  <a:pt x="33" y="20"/>
                  <a:pt x="33" y="20"/>
                  <a:pt x="33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1" y="23"/>
                  <a:pt x="19" y="23"/>
                </a:cubicBezTo>
                <a:cubicBezTo>
                  <a:pt x="16" y="23"/>
                  <a:pt x="12" y="23"/>
                  <a:pt x="12" y="23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9" y="24"/>
                  <a:pt x="8" y="25"/>
                </a:cubicBezTo>
                <a:cubicBezTo>
                  <a:pt x="7" y="26"/>
                  <a:pt x="5" y="26"/>
                  <a:pt x="5" y="26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4" y="37"/>
                  <a:pt x="2" y="37"/>
                </a:cubicBezTo>
                <a:cubicBezTo>
                  <a:pt x="0" y="37"/>
                  <a:pt x="0" y="40"/>
                  <a:pt x="0" y="40"/>
                </a:cubicBezTo>
                <a:cubicBezTo>
                  <a:pt x="4" y="43"/>
                  <a:pt x="4" y="43"/>
                  <a:pt x="4" y="43"/>
                </a:cubicBezTo>
                <a:cubicBezTo>
                  <a:pt x="3" y="45"/>
                  <a:pt x="3" y="45"/>
                  <a:pt x="3" y="45"/>
                </a:cubicBezTo>
                <a:cubicBezTo>
                  <a:pt x="1" y="47"/>
                  <a:pt x="1" y="47"/>
                  <a:pt x="1" y="47"/>
                </a:cubicBezTo>
                <a:cubicBezTo>
                  <a:pt x="3" y="52"/>
                  <a:pt x="3" y="52"/>
                  <a:pt x="3" y="52"/>
                </a:cubicBezTo>
                <a:cubicBezTo>
                  <a:pt x="4" y="53"/>
                  <a:pt x="4" y="53"/>
                  <a:pt x="4" y="53"/>
                </a:cubicBezTo>
                <a:cubicBezTo>
                  <a:pt x="9" y="58"/>
                  <a:pt x="9" y="58"/>
                  <a:pt x="9" y="58"/>
                </a:cubicBezTo>
                <a:cubicBezTo>
                  <a:pt x="5" y="60"/>
                  <a:pt x="5" y="60"/>
                  <a:pt x="5" y="60"/>
                </a:cubicBezTo>
                <a:cubicBezTo>
                  <a:pt x="5" y="60"/>
                  <a:pt x="1" y="59"/>
                  <a:pt x="3" y="61"/>
                </a:cubicBezTo>
                <a:cubicBezTo>
                  <a:pt x="4" y="62"/>
                  <a:pt x="6" y="63"/>
                  <a:pt x="6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68"/>
                  <a:pt x="8" y="68"/>
                  <a:pt x="8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4" y="72"/>
                  <a:pt x="4" y="72"/>
                  <a:pt x="4" y="72"/>
                </a:cubicBezTo>
                <a:cubicBezTo>
                  <a:pt x="5" y="75"/>
                  <a:pt x="5" y="75"/>
                  <a:pt x="5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3" y="78"/>
                  <a:pt x="13" y="78"/>
                  <a:pt x="13" y="78"/>
                </a:cubicBezTo>
                <a:cubicBezTo>
                  <a:pt x="11" y="80"/>
                  <a:pt x="11" y="80"/>
                  <a:pt x="11" y="80"/>
                </a:cubicBezTo>
                <a:cubicBezTo>
                  <a:pt x="11" y="82"/>
                  <a:pt x="11" y="82"/>
                  <a:pt x="11" y="82"/>
                </a:cubicBezTo>
                <a:cubicBezTo>
                  <a:pt x="13" y="84"/>
                  <a:pt x="13" y="84"/>
                  <a:pt x="13" y="84"/>
                </a:cubicBezTo>
                <a:cubicBezTo>
                  <a:pt x="17" y="88"/>
                  <a:pt x="17" y="88"/>
                  <a:pt x="17" y="88"/>
                </a:cubicBezTo>
                <a:cubicBezTo>
                  <a:pt x="21" y="88"/>
                  <a:pt x="21" y="88"/>
                  <a:pt x="21" y="88"/>
                </a:cubicBezTo>
                <a:cubicBezTo>
                  <a:pt x="22" y="89"/>
                  <a:pt x="22" y="89"/>
                  <a:pt x="22" y="89"/>
                </a:cubicBezTo>
                <a:cubicBezTo>
                  <a:pt x="24" y="91"/>
                  <a:pt x="24" y="91"/>
                  <a:pt x="24" y="91"/>
                </a:cubicBezTo>
                <a:lnTo>
                  <a:pt x="27" y="9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6149975" y="4873628"/>
            <a:ext cx="122238" cy="214313"/>
          </a:xfrm>
          <a:custGeom>
            <a:avLst/>
            <a:gdLst>
              <a:gd name="T0" fmla="*/ 67 w 76"/>
              <a:gd name="T1" fmla="*/ 59 h 134"/>
              <a:gd name="T2" fmla="*/ 71 w 76"/>
              <a:gd name="T3" fmla="*/ 52 h 134"/>
              <a:gd name="T4" fmla="*/ 76 w 76"/>
              <a:gd name="T5" fmla="*/ 43 h 134"/>
              <a:gd name="T6" fmla="*/ 74 w 76"/>
              <a:gd name="T7" fmla="*/ 39 h 134"/>
              <a:gd name="T8" fmla="*/ 73 w 76"/>
              <a:gd name="T9" fmla="*/ 31 h 134"/>
              <a:gd name="T10" fmla="*/ 69 w 76"/>
              <a:gd name="T11" fmla="*/ 25 h 134"/>
              <a:gd name="T12" fmla="*/ 66 w 76"/>
              <a:gd name="T13" fmla="*/ 20 h 134"/>
              <a:gd name="T14" fmla="*/ 66 w 76"/>
              <a:gd name="T15" fmla="*/ 16 h 134"/>
              <a:gd name="T16" fmla="*/ 66 w 76"/>
              <a:gd name="T17" fmla="*/ 12 h 134"/>
              <a:gd name="T18" fmla="*/ 60 w 76"/>
              <a:gd name="T19" fmla="*/ 6 h 134"/>
              <a:gd name="T20" fmla="*/ 56 w 76"/>
              <a:gd name="T21" fmla="*/ 4 h 134"/>
              <a:gd name="T22" fmla="*/ 53 w 76"/>
              <a:gd name="T23" fmla="*/ 2 h 134"/>
              <a:gd name="T24" fmla="*/ 43 w 76"/>
              <a:gd name="T25" fmla="*/ 1 h 134"/>
              <a:gd name="T26" fmla="*/ 43 w 76"/>
              <a:gd name="T27" fmla="*/ 6 h 134"/>
              <a:gd name="T28" fmla="*/ 38 w 76"/>
              <a:gd name="T29" fmla="*/ 7 h 134"/>
              <a:gd name="T30" fmla="*/ 32 w 76"/>
              <a:gd name="T31" fmla="*/ 13 h 134"/>
              <a:gd name="T32" fmla="*/ 31 w 76"/>
              <a:gd name="T33" fmla="*/ 17 h 134"/>
              <a:gd name="T34" fmla="*/ 26 w 76"/>
              <a:gd name="T35" fmla="*/ 18 h 134"/>
              <a:gd name="T36" fmla="*/ 18 w 76"/>
              <a:gd name="T37" fmla="*/ 22 h 134"/>
              <a:gd name="T38" fmla="*/ 13 w 76"/>
              <a:gd name="T39" fmla="*/ 22 h 134"/>
              <a:gd name="T40" fmla="*/ 7 w 76"/>
              <a:gd name="T41" fmla="*/ 20 h 134"/>
              <a:gd name="T42" fmla="*/ 0 w 76"/>
              <a:gd name="T43" fmla="*/ 18 h 134"/>
              <a:gd name="T44" fmla="*/ 1 w 76"/>
              <a:gd name="T45" fmla="*/ 26 h 134"/>
              <a:gd name="T46" fmla="*/ 0 w 76"/>
              <a:gd name="T47" fmla="*/ 33 h 134"/>
              <a:gd name="T48" fmla="*/ 8 w 76"/>
              <a:gd name="T49" fmla="*/ 41 h 134"/>
              <a:gd name="T50" fmla="*/ 10 w 76"/>
              <a:gd name="T51" fmla="*/ 49 h 134"/>
              <a:gd name="T52" fmla="*/ 12 w 76"/>
              <a:gd name="T53" fmla="*/ 58 h 134"/>
              <a:gd name="T54" fmla="*/ 12 w 76"/>
              <a:gd name="T55" fmla="*/ 65 h 134"/>
              <a:gd name="T56" fmla="*/ 11 w 76"/>
              <a:gd name="T57" fmla="*/ 70 h 134"/>
              <a:gd name="T58" fmla="*/ 11 w 76"/>
              <a:gd name="T59" fmla="*/ 80 h 134"/>
              <a:gd name="T60" fmla="*/ 15 w 76"/>
              <a:gd name="T61" fmla="*/ 83 h 134"/>
              <a:gd name="T62" fmla="*/ 14 w 76"/>
              <a:gd name="T63" fmla="*/ 87 h 134"/>
              <a:gd name="T64" fmla="*/ 12 w 76"/>
              <a:gd name="T65" fmla="*/ 98 h 134"/>
              <a:gd name="T66" fmla="*/ 10 w 76"/>
              <a:gd name="T67" fmla="*/ 102 h 134"/>
              <a:gd name="T68" fmla="*/ 9 w 76"/>
              <a:gd name="T69" fmla="*/ 108 h 134"/>
              <a:gd name="T70" fmla="*/ 13 w 76"/>
              <a:gd name="T71" fmla="*/ 120 h 134"/>
              <a:gd name="T72" fmla="*/ 17 w 76"/>
              <a:gd name="T73" fmla="*/ 127 h 134"/>
              <a:gd name="T74" fmla="*/ 21 w 76"/>
              <a:gd name="T75" fmla="*/ 134 h 134"/>
              <a:gd name="T76" fmla="*/ 36 w 76"/>
              <a:gd name="T77" fmla="*/ 134 h 134"/>
              <a:gd name="T78" fmla="*/ 36 w 76"/>
              <a:gd name="T79" fmla="*/ 130 h 134"/>
              <a:gd name="T80" fmla="*/ 39 w 76"/>
              <a:gd name="T81" fmla="*/ 123 h 134"/>
              <a:gd name="T82" fmla="*/ 42 w 76"/>
              <a:gd name="T83" fmla="*/ 115 h 134"/>
              <a:gd name="T84" fmla="*/ 48 w 76"/>
              <a:gd name="T85" fmla="*/ 114 h 134"/>
              <a:gd name="T86" fmla="*/ 52 w 76"/>
              <a:gd name="T87" fmla="*/ 119 h 134"/>
              <a:gd name="T88" fmla="*/ 63 w 76"/>
              <a:gd name="T89" fmla="*/ 123 h 134"/>
              <a:gd name="T90" fmla="*/ 66 w 76"/>
              <a:gd name="T91" fmla="*/ 111 h 134"/>
              <a:gd name="T92" fmla="*/ 68 w 76"/>
              <a:gd name="T93" fmla="*/ 101 h 134"/>
              <a:gd name="T94" fmla="*/ 70 w 76"/>
              <a:gd name="T95" fmla="*/ 90 h 134"/>
              <a:gd name="T96" fmla="*/ 70 w 76"/>
              <a:gd name="T97" fmla="*/ 80 h 134"/>
              <a:gd name="T98" fmla="*/ 70 w 76"/>
              <a:gd name="T99" fmla="*/ 70 h 134"/>
              <a:gd name="T100" fmla="*/ 67 w 76"/>
              <a:gd name="T101" fmla="*/ 6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6" h="134">
                <a:moveTo>
                  <a:pt x="67" y="62"/>
                </a:moveTo>
                <a:cubicBezTo>
                  <a:pt x="67" y="62"/>
                  <a:pt x="67" y="61"/>
                  <a:pt x="67" y="59"/>
                </a:cubicBezTo>
                <a:cubicBezTo>
                  <a:pt x="67" y="58"/>
                  <a:pt x="67" y="55"/>
                  <a:pt x="67" y="55"/>
                </a:cubicBezTo>
                <a:cubicBezTo>
                  <a:pt x="67" y="55"/>
                  <a:pt x="67" y="56"/>
                  <a:pt x="71" y="52"/>
                </a:cubicBezTo>
                <a:cubicBezTo>
                  <a:pt x="75" y="49"/>
                  <a:pt x="74" y="46"/>
                  <a:pt x="74" y="46"/>
                </a:cubicBezTo>
                <a:cubicBezTo>
                  <a:pt x="76" y="43"/>
                  <a:pt x="76" y="43"/>
                  <a:pt x="76" y="43"/>
                </a:cubicBezTo>
                <a:cubicBezTo>
                  <a:pt x="75" y="40"/>
                  <a:pt x="75" y="40"/>
                  <a:pt x="75" y="40"/>
                </a:cubicBezTo>
                <a:cubicBezTo>
                  <a:pt x="74" y="39"/>
                  <a:pt x="74" y="39"/>
                  <a:pt x="74" y="39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1"/>
                  <a:pt x="73" y="31"/>
                  <a:pt x="73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9" y="25"/>
                  <a:pt x="69" y="25"/>
                  <a:pt x="69" y="25"/>
                </a:cubicBezTo>
                <a:cubicBezTo>
                  <a:pt x="68" y="22"/>
                  <a:pt x="68" y="22"/>
                  <a:pt x="68" y="22"/>
                </a:cubicBezTo>
                <a:cubicBezTo>
                  <a:pt x="68" y="22"/>
                  <a:pt x="67" y="20"/>
                  <a:pt x="66" y="20"/>
                </a:cubicBezTo>
                <a:cubicBezTo>
                  <a:pt x="64" y="20"/>
                  <a:pt x="64" y="22"/>
                  <a:pt x="64" y="20"/>
                </a:cubicBezTo>
                <a:cubicBezTo>
                  <a:pt x="64" y="18"/>
                  <a:pt x="66" y="16"/>
                  <a:pt x="66" y="16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2"/>
                  <a:pt x="66" y="12"/>
                  <a:pt x="66" y="12"/>
                </a:cubicBezTo>
                <a:cubicBezTo>
                  <a:pt x="63" y="8"/>
                  <a:pt x="63" y="8"/>
                  <a:pt x="63" y="8"/>
                </a:cubicBezTo>
                <a:cubicBezTo>
                  <a:pt x="60" y="6"/>
                  <a:pt x="60" y="6"/>
                  <a:pt x="60" y="6"/>
                </a:cubicBezTo>
                <a:cubicBezTo>
                  <a:pt x="57" y="6"/>
                  <a:pt x="57" y="6"/>
                  <a:pt x="57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3" y="2"/>
                  <a:pt x="53" y="2"/>
                  <a:pt x="53" y="2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4"/>
                  <a:pt x="43" y="4"/>
                  <a:pt x="43" y="4"/>
                </a:cubicBezTo>
                <a:cubicBezTo>
                  <a:pt x="43" y="4"/>
                  <a:pt x="45" y="6"/>
                  <a:pt x="43" y="6"/>
                </a:cubicBezTo>
                <a:cubicBezTo>
                  <a:pt x="42" y="6"/>
                  <a:pt x="39" y="6"/>
                  <a:pt x="39" y="6"/>
                </a:cubicBezTo>
                <a:cubicBezTo>
                  <a:pt x="38" y="7"/>
                  <a:pt x="38" y="7"/>
                  <a:pt x="38" y="7"/>
                </a:cubicBezTo>
                <a:cubicBezTo>
                  <a:pt x="36" y="9"/>
                  <a:pt x="36" y="9"/>
                  <a:pt x="36" y="9"/>
                </a:cubicBezTo>
                <a:cubicBezTo>
                  <a:pt x="32" y="13"/>
                  <a:pt x="32" y="13"/>
                  <a:pt x="32" y="13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9"/>
                  <a:pt x="30" y="19"/>
                  <a:pt x="30" y="19"/>
                </a:cubicBezTo>
                <a:cubicBezTo>
                  <a:pt x="26" y="18"/>
                  <a:pt x="26" y="18"/>
                  <a:pt x="26" y="18"/>
                </a:cubicBezTo>
                <a:cubicBezTo>
                  <a:pt x="22" y="22"/>
                  <a:pt x="22" y="22"/>
                  <a:pt x="22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1" y="22"/>
                  <a:pt x="10" y="23"/>
                  <a:pt x="9" y="22"/>
                </a:cubicBezTo>
                <a:cubicBezTo>
                  <a:pt x="8" y="21"/>
                  <a:pt x="7" y="20"/>
                  <a:pt x="7" y="20"/>
                </a:cubicBezTo>
                <a:cubicBezTo>
                  <a:pt x="5" y="18"/>
                  <a:pt x="5" y="18"/>
                  <a:pt x="5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3" y="37"/>
                  <a:pt x="3" y="37"/>
                  <a:pt x="3" y="37"/>
                </a:cubicBezTo>
                <a:cubicBezTo>
                  <a:pt x="8" y="41"/>
                  <a:pt x="8" y="41"/>
                  <a:pt x="8" y="41"/>
                </a:cubicBezTo>
                <a:cubicBezTo>
                  <a:pt x="8" y="45"/>
                  <a:pt x="8" y="45"/>
                  <a:pt x="8" y="45"/>
                </a:cubicBezTo>
                <a:cubicBezTo>
                  <a:pt x="10" y="49"/>
                  <a:pt x="10" y="49"/>
                  <a:pt x="10" y="49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5"/>
                  <a:pt x="12" y="65"/>
                  <a:pt x="12" y="65"/>
                </a:cubicBezTo>
                <a:cubicBezTo>
                  <a:pt x="12" y="68"/>
                  <a:pt x="12" y="68"/>
                  <a:pt x="12" y="68"/>
                </a:cubicBezTo>
                <a:cubicBezTo>
                  <a:pt x="11" y="70"/>
                  <a:pt x="11" y="70"/>
                  <a:pt x="11" y="70"/>
                </a:cubicBezTo>
                <a:cubicBezTo>
                  <a:pt x="11" y="75"/>
                  <a:pt x="11" y="75"/>
                  <a:pt x="11" y="75"/>
                </a:cubicBezTo>
                <a:cubicBezTo>
                  <a:pt x="11" y="80"/>
                  <a:pt x="11" y="80"/>
                  <a:pt x="11" y="80"/>
                </a:cubicBezTo>
                <a:cubicBezTo>
                  <a:pt x="15" y="80"/>
                  <a:pt x="15" y="80"/>
                  <a:pt x="15" y="80"/>
                </a:cubicBezTo>
                <a:cubicBezTo>
                  <a:pt x="15" y="83"/>
                  <a:pt x="15" y="83"/>
                  <a:pt x="15" y="83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5" y="87"/>
                  <a:pt x="14" y="87"/>
                </a:cubicBezTo>
                <a:cubicBezTo>
                  <a:pt x="12" y="87"/>
                  <a:pt x="11" y="88"/>
                  <a:pt x="11" y="89"/>
                </a:cubicBezTo>
                <a:cubicBezTo>
                  <a:pt x="11" y="90"/>
                  <a:pt x="12" y="98"/>
                  <a:pt x="12" y="98"/>
                </a:cubicBezTo>
                <a:cubicBezTo>
                  <a:pt x="10" y="100"/>
                  <a:pt x="10" y="100"/>
                  <a:pt x="10" y="100"/>
                </a:cubicBezTo>
                <a:cubicBezTo>
                  <a:pt x="10" y="102"/>
                  <a:pt x="10" y="102"/>
                  <a:pt x="10" y="102"/>
                </a:cubicBezTo>
                <a:cubicBezTo>
                  <a:pt x="9" y="107"/>
                  <a:pt x="9" y="107"/>
                  <a:pt x="9" y="107"/>
                </a:cubicBezTo>
                <a:cubicBezTo>
                  <a:pt x="9" y="108"/>
                  <a:pt x="9" y="108"/>
                  <a:pt x="9" y="108"/>
                </a:cubicBezTo>
                <a:cubicBezTo>
                  <a:pt x="9" y="117"/>
                  <a:pt x="9" y="117"/>
                  <a:pt x="9" y="117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3" y="122"/>
                  <a:pt x="13" y="122"/>
                  <a:pt x="13" y="122"/>
                </a:cubicBezTo>
                <a:cubicBezTo>
                  <a:pt x="17" y="127"/>
                  <a:pt x="17" y="127"/>
                  <a:pt x="17" y="127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21" y="134"/>
                  <a:pt x="21" y="134"/>
                  <a:pt x="21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9" y="123"/>
                  <a:pt x="39" y="123"/>
                  <a:pt x="39" y="123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8" y="114"/>
                  <a:pt x="48" y="114"/>
                  <a:pt x="48" y="114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63" y="123"/>
                  <a:pt x="63" y="123"/>
                  <a:pt x="63" y="123"/>
                </a:cubicBezTo>
                <a:cubicBezTo>
                  <a:pt x="65" y="118"/>
                  <a:pt x="65" y="118"/>
                  <a:pt x="65" y="118"/>
                </a:cubicBezTo>
                <a:cubicBezTo>
                  <a:pt x="66" y="111"/>
                  <a:pt x="66" y="111"/>
                  <a:pt x="66" y="111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9" y="95"/>
                  <a:pt x="69" y="95"/>
                  <a:pt x="69" y="95"/>
                </a:cubicBezTo>
                <a:cubicBezTo>
                  <a:pt x="69" y="95"/>
                  <a:pt x="70" y="91"/>
                  <a:pt x="70" y="90"/>
                </a:cubicBezTo>
                <a:cubicBezTo>
                  <a:pt x="70" y="89"/>
                  <a:pt x="70" y="86"/>
                  <a:pt x="70" y="86"/>
                </a:cubicBezTo>
                <a:cubicBezTo>
                  <a:pt x="70" y="80"/>
                  <a:pt x="70" y="80"/>
                  <a:pt x="70" y="80"/>
                </a:cubicBezTo>
                <a:cubicBezTo>
                  <a:pt x="70" y="75"/>
                  <a:pt x="70" y="75"/>
                  <a:pt x="70" y="75"/>
                </a:cubicBezTo>
                <a:cubicBezTo>
                  <a:pt x="70" y="70"/>
                  <a:pt x="70" y="70"/>
                  <a:pt x="70" y="70"/>
                </a:cubicBezTo>
                <a:cubicBezTo>
                  <a:pt x="70" y="67"/>
                  <a:pt x="70" y="67"/>
                  <a:pt x="70" y="67"/>
                </a:cubicBezTo>
                <a:lnTo>
                  <a:pt x="67" y="6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6443663" y="5130801"/>
            <a:ext cx="211138" cy="134938"/>
          </a:xfrm>
          <a:custGeom>
            <a:avLst/>
            <a:gdLst>
              <a:gd name="T0" fmla="*/ 85 w 132"/>
              <a:gd name="T1" fmla="*/ 70 h 84"/>
              <a:gd name="T2" fmla="*/ 79 w 132"/>
              <a:gd name="T3" fmla="*/ 64 h 84"/>
              <a:gd name="T4" fmla="*/ 70 w 132"/>
              <a:gd name="T5" fmla="*/ 64 h 84"/>
              <a:gd name="T6" fmla="*/ 55 w 132"/>
              <a:gd name="T7" fmla="*/ 60 h 84"/>
              <a:gd name="T8" fmla="*/ 42 w 132"/>
              <a:gd name="T9" fmla="*/ 55 h 84"/>
              <a:gd name="T10" fmla="*/ 32 w 132"/>
              <a:gd name="T11" fmla="*/ 47 h 84"/>
              <a:gd name="T12" fmla="*/ 21 w 132"/>
              <a:gd name="T13" fmla="*/ 41 h 84"/>
              <a:gd name="T14" fmla="*/ 10 w 132"/>
              <a:gd name="T15" fmla="*/ 41 h 84"/>
              <a:gd name="T16" fmla="*/ 0 w 132"/>
              <a:gd name="T17" fmla="*/ 35 h 84"/>
              <a:gd name="T18" fmla="*/ 3 w 132"/>
              <a:gd name="T19" fmla="*/ 26 h 84"/>
              <a:gd name="T20" fmla="*/ 3 w 132"/>
              <a:gd name="T21" fmla="*/ 17 h 84"/>
              <a:gd name="T22" fmla="*/ 13 w 132"/>
              <a:gd name="T23" fmla="*/ 13 h 84"/>
              <a:gd name="T24" fmla="*/ 23 w 132"/>
              <a:gd name="T25" fmla="*/ 17 h 84"/>
              <a:gd name="T26" fmla="*/ 26 w 132"/>
              <a:gd name="T27" fmla="*/ 12 h 84"/>
              <a:gd name="T28" fmla="*/ 34 w 132"/>
              <a:gd name="T29" fmla="*/ 10 h 84"/>
              <a:gd name="T30" fmla="*/ 45 w 132"/>
              <a:gd name="T31" fmla="*/ 15 h 84"/>
              <a:gd name="T32" fmla="*/ 52 w 132"/>
              <a:gd name="T33" fmla="*/ 19 h 84"/>
              <a:gd name="T34" fmla="*/ 64 w 132"/>
              <a:gd name="T35" fmla="*/ 15 h 84"/>
              <a:gd name="T36" fmla="*/ 84 w 132"/>
              <a:gd name="T37" fmla="*/ 15 h 84"/>
              <a:gd name="T38" fmla="*/ 92 w 132"/>
              <a:gd name="T39" fmla="*/ 14 h 84"/>
              <a:gd name="T40" fmla="*/ 96 w 132"/>
              <a:gd name="T41" fmla="*/ 11 h 84"/>
              <a:gd name="T42" fmla="*/ 99 w 132"/>
              <a:gd name="T43" fmla="*/ 6 h 84"/>
              <a:gd name="T44" fmla="*/ 106 w 132"/>
              <a:gd name="T45" fmla="*/ 7 h 84"/>
              <a:gd name="T46" fmla="*/ 111 w 132"/>
              <a:gd name="T47" fmla="*/ 7 h 84"/>
              <a:gd name="T48" fmla="*/ 116 w 132"/>
              <a:gd name="T49" fmla="*/ 5 h 84"/>
              <a:gd name="T50" fmla="*/ 119 w 132"/>
              <a:gd name="T51" fmla="*/ 3 h 84"/>
              <a:gd name="T52" fmla="*/ 125 w 132"/>
              <a:gd name="T53" fmla="*/ 3 h 84"/>
              <a:gd name="T54" fmla="*/ 129 w 132"/>
              <a:gd name="T55" fmla="*/ 1 h 84"/>
              <a:gd name="T56" fmla="*/ 132 w 132"/>
              <a:gd name="T57" fmla="*/ 2 h 84"/>
              <a:gd name="T58" fmla="*/ 130 w 132"/>
              <a:gd name="T59" fmla="*/ 6 h 84"/>
              <a:gd name="T60" fmla="*/ 129 w 132"/>
              <a:gd name="T61" fmla="*/ 12 h 84"/>
              <a:gd name="T62" fmla="*/ 126 w 132"/>
              <a:gd name="T63" fmla="*/ 17 h 84"/>
              <a:gd name="T64" fmla="*/ 124 w 132"/>
              <a:gd name="T65" fmla="*/ 22 h 84"/>
              <a:gd name="T66" fmla="*/ 122 w 132"/>
              <a:gd name="T67" fmla="*/ 28 h 84"/>
              <a:gd name="T68" fmla="*/ 120 w 132"/>
              <a:gd name="T69" fmla="*/ 36 h 84"/>
              <a:gd name="T70" fmla="*/ 116 w 132"/>
              <a:gd name="T71" fmla="*/ 43 h 84"/>
              <a:gd name="T72" fmla="*/ 118 w 132"/>
              <a:gd name="T73" fmla="*/ 49 h 84"/>
              <a:gd name="T74" fmla="*/ 121 w 132"/>
              <a:gd name="T75" fmla="*/ 51 h 84"/>
              <a:gd name="T76" fmla="*/ 122 w 132"/>
              <a:gd name="T77" fmla="*/ 57 h 84"/>
              <a:gd name="T78" fmla="*/ 125 w 132"/>
              <a:gd name="T79" fmla="*/ 60 h 84"/>
              <a:gd name="T80" fmla="*/ 126 w 132"/>
              <a:gd name="T81" fmla="*/ 65 h 84"/>
              <a:gd name="T82" fmla="*/ 122 w 132"/>
              <a:gd name="T83" fmla="*/ 70 h 84"/>
              <a:gd name="T84" fmla="*/ 119 w 132"/>
              <a:gd name="T85" fmla="*/ 74 h 84"/>
              <a:gd name="T86" fmla="*/ 120 w 132"/>
              <a:gd name="T87" fmla="*/ 81 h 84"/>
              <a:gd name="T88" fmla="*/ 116 w 132"/>
              <a:gd name="T89" fmla="*/ 84 h 84"/>
              <a:gd name="T90" fmla="*/ 96 w 132"/>
              <a:gd name="T91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2" h="84">
                <a:moveTo>
                  <a:pt x="92" y="77"/>
                </a:moveTo>
                <a:cubicBezTo>
                  <a:pt x="85" y="70"/>
                  <a:pt x="85" y="70"/>
                  <a:pt x="85" y="70"/>
                </a:cubicBezTo>
                <a:cubicBezTo>
                  <a:pt x="85" y="66"/>
                  <a:pt x="85" y="66"/>
                  <a:pt x="85" y="66"/>
                </a:cubicBezTo>
                <a:cubicBezTo>
                  <a:pt x="85" y="66"/>
                  <a:pt x="82" y="64"/>
                  <a:pt x="79" y="64"/>
                </a:cubicBezTo>
                <a:cubicBezTo>
                  <a:pt x="77" y="64"/>
                  <a:pt x="75" y="64"/>
                  <a:pt x="75" y="64"/>
                </a:cubicBezTo>
                <a:cubicBezTo>
                  <a:pt x="75" y="64"/>
                  <a:pt x="72" y="64"/>
                  <a:pt x="70" y="64"/>
                </a:cubicBezTo>
                <a:cubicBezTo>
                  <a:pt x="68" y="64"/>
                  <a:pt x="64" y="64"/>
                  <a:pt x="64" y="64"/>
                </a:cubicBezTo>
                <a:cubicBezTo>
                  <a:pt x="55" y="60"/>
                  <a:pt x="55" y="60"/>
                  <a:pt x="55" y="60"/>
                </a:cubicBezTo>
                <a:cubicBezTo>
                  <a:pt x="48" y="55"/>
                  <a:pt x="48" y="55"/>
                  <a:pt x="48" y="55"/>
                </a:cubicBezTo>
                <a:cubicBezTo>
                  <a:pt x="42" y="55"/>
                  <a:pt x="42" y="55"/>
                  <a:pt x="42" y="55"/>
                </a:cubicBezTo>
                <a:cubicBezTo>
                  <a:pt x="37" y="47"/>
                  <a:pt x="37" y="47"/>
                  <a:pt x="37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4" y="41"/>
                  <a:pt x="21" y="41"/>
                </a:cubicBezTo>
                <a:cubicBezTo>
                  <a:pt x="19" y="41"/>
                  <a:pt x="15" y="41"/>
                  <a:pt x="15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17"/>
                  <a:pt x="3" y="17"/>
                  <a:pt x="3" y="17"/>
                </a:cubicBezTo>
                <a:cubicBezTo>
                  <a:pt x="7" y="13"/>
                  <a:pt x="7" y="13"/>
                  <a:pt x="7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7" y="17"/>
                  <a:pt x="17" y="17"/>
                  <a:pt x="17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2"/>
                  <a:pt x="26" y="12"/>
                  <a:pt x="26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4" y="10"/>
                  <a:pt x="34" y="10"/>
                  <a:pt x="34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45" y="15"/>
                  <a:pt x="45" y="15"/>
                  <a:pt x="45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52" y="19"/>
                  <a:pt x="52" y="19"/>
                  <a:pt x="52" y="19"/>
                </a:cubicBezTo>
                <a:cubicBezTo>
                  <a:pt x="59" y="19"/>
                  <a:pt x="59" y="19"/>
                  <a:pt x="59" y="19"/>
                </a:cubicBezTo>
                <a:cubicBezTo>
                  <a:pt x="64" y="15"/>
                  <a:pt x="64" y="15"/>
                  <a:pt x="64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84" y="15"/>
                  <a:pt x="84" y="15"/>
                  <a:pt x="84" y="15"/>
                </a:cubicBezTo>
                <a:cubicBezTo>
                  <a:pt x="90" y="14"/>
                  <a:pt x="90" y="14"/>
                  <a:pt x="90" y="14"/>
                </a:cubicBezTo>
                <a:cubicBezTo>
                  <a:pt x="92" y="14"/>
                  <a:pt x="92" y="14"/>
                  <a:pt x="92" y="14"/>
                </a:cubicBezTo>
                <a:cubicBezTo>
                  <a:pt x="94" y="12"/>
                  <a:pt x="94" y="12"/>
                  <a:pt x="94" y="12"/>
                </a:cubicBezTo>
                <a:cubicBezTo>
                  <a:pt x="96" y="11"/>
                  <a:pt x="96" y="11"/>
                  <a:pt x="96" y="11"/>
                </a:cubicBezTo>
                <a:cubicBezTo>
                  <a:pt x="98" y="8"/>
                  <a:pt x="98" y="8"/>
                  <a:pt x="98" y="8"/>
                </a:cubicBezTo>
                <a:cubicBezTo>
                  <a:pt x="99" y="6"/>
                  <a:pt x="99" y="6"/>
                  <a:pt x="99" y="6"/>
                </a:cubicBezTo>
                <a:cubicBezTo>
                  <a:pt x="103" y="6"/>
                  <a:pt x="103" y="6"/>
                  <a:pt x="103" y="6"/>
                </a:cubicBezTo>
                <a:cubicBezTo>
                  <a:pt x="106" y="7"/>
                  <a:pt x="106" y="7"/>
                  <a:pt x="106" y="7"/>
                </a:cubicBezTo>
                <a:cubicBezTo>
                  <a:pt x="108" y="7"/>
                  <a:pt x="108" y="7"/>
                  <a:pt x="108" y="7"/>
                </a:cubicBezTo>
                <a:cubicBezTo>
                  <a:pt x="111" y="7"/>
                  <a:pt x="111" y="7"/>
                  <a:pt x="111" y="7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5"/>
                  <a:pt x="116" y="5"/>
                  <a:pt x="116" y="5"/>
                </a:cubicBezTo>
                <a:cubicBezTo>
                  <a:pt x="118" y="4"/>
                  <a:pt x="118" y="4"/>
                  <a:pt x="118" y="4"/>
                </a:cubicBezTo>
                <a:cubicBezTo>
                  <a:pt x="119" y="3"/>
                  <a:pt x="119" y="3"/>
                  <a:pt x="119" y="3"/>
                </a:cubicBezTo>
                <a:cubicBezTo>
                  <a:pt x="121" y="3"/>
                  <a:pt x="121" y="3"/>
                  <a:pt x="121" y="3"/>
                </a:cubicBezTo>
                <a:cubicBezTo>
                  <a:pt x="125" y="3"/>
                  <a:pt x="125" y="3"/>
                  <a:pt x="125" y="3"/>
                </a:cubicBezTo>
                <a:cubicBezTo>
                  <a:pt x="127" y="1"/>
                  <a:pt x="127" y="1"/>
                  <a:pt x="127" y="1"/>
                </a:cubicBezTo>
                <a:cubicBezTo>
                  <a:pt x="129" y="1"/>
                  <a:pt x="129" y="1"/>
                  <a:pt x="129" y="1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2"/>
                  <a:pt x="132" y="2"/>
                  <a:pt x="132" y="2"/>
                </a:cubicBezTo>
                <a:cubicBezTo>
                  <a:pt x="132" y="4"/>
                  <a:pt x="132" y="4"/>
                  <a:pt x="132" y="4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6"/>
                  <a:pt x="130" y="8"/>
                  <a:pt x="130" y="9"/>
                </a:cubicBezTo>
                <a:cubicBezTo>
                  <a:pt x="130" y="10"/>
                  <a:pt x="129" y="12"/>
                  <a:pt x="129" y="12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26" y="17"/>
                  <a:pt x="126" y="17"/>
                  <a:pt x="126" y="17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21"/>
                  <a:pt x="124" y="22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16" y="43"/>
                  <a:pt x="116" y="43"/>
                  <a:pt x="116" y="43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8" y="49"/>
                  <a:pt x="118" y="49"/>
                  <a:pt x="118" y="49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21" y="51"/>
                  <a:pt x="121" y="51"/>
                  <a:pt x="121" y="51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22" y="57"/>
                  <a:pt x="122" y="57"/>
                  <a:pt x="122" y="57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28" y="63"/>
                  <a:pt x="128" y="63"/>
                  <a:pt x="128" y="63"/>
                </a:cubicBezTo>
                <a:cubicBezTo>
                  <a:pt x="128" y="63"/>
                  <a:pt x="127" y="64"/>
                  <a:pt x="126" y="65"/>
                </a:cubicBezTo>
                <a:cubicBezTo>
                  <a:pt x="125" y="66"/>
                  <a:pt x="127" y="66"/>
                  <a:pt x="125" y="67"/>
                </a:cubicBezTo>
                <a:cubicBezTo>
                  <a:pt x="122" y="68"/>
                  <a:pt x="122" y="70"/>
                  <a:pt x="122" y="70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2"/>
                  <a:pt x="119" y="72"/>
                  <a:pt x="119" y="74"/>
                </a:cubicBezTo>
                <a:cubicBezTo>
                  <a:pt x="119" y="75"/>
                  <a:pt x="119" y="75"/>
                  <a:pt x="119" y="77"/>
                </a:cubicBezTo>
                <a:cubicBezTo>
                  <a:pt x="119" y="80"/>
                  <a:pt x="120" y="81"/>
                  <a:pt x="120" y="81"/>
                </a:cubicBezTo>
                <a:cubicBezTo>
                  <a:pt x="118" y="84"/>
                  <a:pt x="118" y="84"/>
                  <a:pt x="118" y="84"/>
                </a:cubicBezTo>
                <a:cubicBezTo>
                  <a:pt x="118" y="84"/>
                  <a:pt x="117" y="84"/>
                  <a:pt x="116" y="84"/>
                </a:cubicBezTo>
                <a:cubicBezTo>
                  <a:pt x="114" y="84"/>
                  <a:pt x="102" y="82"/>
                  <a:pt x="102" y="82"/>
                </a:cubicBezTo>
                <a:cubicBezTo>
                  <a:pt x="96" y="79"/>
                  <a:pt x="96" y="79"/>
                  <a:pt x="96" y="79"/>
                </a:cubicBezTo>
                <a:lnTo>
                  <a:pt x="92" y="7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5843590" y="3798890"/>
            <a:ext cx="246063" cy="246063"/>
          </a:xfrm>
          <a:custGeom>
            <a:avLst/>
            <a:gdLst>
              <a:gd name="T0" fmla="*/ 23 w 154"/>
              <a:gd name="T1" fmla="*/ 122 h 154"/>
              <a:gd name="T2" fmla="*/ 52 w 154"/>
              <a:gd name="T3" fmla="*/ 112 h 154"/>
              <a:gd name="T4" fmla="*/ 70 w 154"/>
              <a:gd name="T5" fmla="*/ 121 h 154"/>
              <a:gd name="T6" fmla="*/ 95 w 154"/>
              <a:gd name="T7" fmla="*/ 135 h 154"/>
              <a:gd name="T8" fmla="*/ 101 w 154"/>
              <a:gd name="T9" fmla="*/ 154 h 154"/>
              <a:gd name="T10" fmla="*/ 106 w 154"/>
              <a:gd name="T11" fmla="*/ 132 h 154"/>
              <a:gd name="T12" fmla="*/ 109 w 154"/>
              <a:gd name="T13" fmla="*/ 106 h 154"/>
              <a:gd name="T14" fmla="*/ 126 w 154"/>
              <a:gd name="T15" fmla="*/ 93 h 154"/>
              <a:gd name="T16" fmla="*/ 143 w 154"/>
              <a:gd name="T17" fmla="*/ 73 h 154"/>
              <a:gd name="T18" fmla="*/ 134 w 154"/>
              <a:gd name="T19" fmla="*/ 53 h 154"/>
              <a:gd name="T20" fmla="*/ 152 w 154"/>
              <a:gd name="T21" fmla="*/ 35 h 154"/>
              <a:gd name="T22" fmla="*/ 148 w 154"/>
              <a:gd name="T23" fmla="*/ 13 h 154"/>
              <a:gd name="T24" fmla="*/ 139 w 154"/>
              <a:gd name="T25" fmla="*/ 7 h 154"/>
              <a:gd name="T26" fmla="*/ 134 w 154"/>
              <a:gd name="T27" fmla="*/ 0 h 154"/>
              <a:gd name="T28" fmla="*/ 117 w 154"/>
              <a:gd name="T29" fmla="*/ 4 h 154"/>
              <a:gd name="T30" fmla="*/ 113 w 154"/>
              <a:gd name="T31" fmla="*/ 5 h 154"/>
              <a:gd name="T32" fmla="*/ 112 w 154"/>
              <a:gd name="T33" fmla="*/ 4 h 154"/>
              <a:gd name="T34" fmla="*/ 101 w 154"/>
              <a:gd name="T35" fmla="*/ 5 h 154"/>
              <a:gd name="T36" fmla="*/ 87 w 154"/>
              <a:gd name="T37" fmla="*/ 11 h 154"/>
              <a:gd name="T38" fmla="*/ 83 w 154"/>
              <a:gd name="T39" fmla="*/ 21 h 154"/>
              <a:gd name="T40" fmla="*/ 83 w 154"/>
              <a:gd name="T41" fmla="*/ 28 h 154"/>
              <a:gd name="T42" fmla="*/ 86 w 154"/>
              <a:gd name="T43" fmla="*/ 34 h 154"/>
              <a:gd name="T44" fmla="*/ 93 w 154"/>
              <a:gd name="T45" fmla="*/ 34 h 154"/>
              <a:gd name="T46" fmla="*/ 90 w 154"/>
              <a:gd name="T47" fmla="*/ 45 h 154"/>
              <a:gd name="T48" fmla="*/ 105 w 154"/>
              <a:gd name="T49" fmla="*/ 45 h 154"/>
              <a:gd name="T50" fmla="*/ 99 w 154"/>
              <a:gd name="T51" fmla="*/ 50 h 154"/>
              <a:gd name="T52" fmla="*/ 95 w 154"/>
              <a:gd name="T53" fmla="*/ 59 h 154"/>
              <a:gd name="T54" fmla="*/ 86 w 154"/>
              <a:gd name="T55" fmla="*/ 66 h 154"/>
              <a:gd name="T56" fmla="*/ 76 w 154"/>
              <a:gd name="T57" fmla="*/ 64 h 154"/>
              <a:gd name="T58" fmla="*/ 66 w 154"/>
              <a:gd name="T59" fmla="*/ 59 h 154"/>
              <a:gd name="T60" fmla="*/ 69 w 154"/>
              <a:gd name="T61" fmla="*/ 51 h 154"/>
              <a:gd name="T62" fmla="*/ 75 w 154"/>
              <a:gd name="T63" fmla="*/ 45 h 154"/>
              <a:gd name="T64" fmla="*/ 72 w 154"/>
              <a:gd name="T65" fmla="*/ 40 h 154"/>
              <a:gd name="T66" fmla="*/ 67 w 154"/>
              <a:gd name="T67" fmla="*/ 29 h 154"/>
              <a:gd name="T68" fmla="*/ 59 w 154"/>
              <a:gd name="T69" fmla="*/ 26 h 154"/>
              <a:gd name="T70" fmla="*/ 43 w 154"/>
              <a:gd name="T71" fmla="*/ 68 h 154"/>
              <a:gd name="T72" fmla="*/ 38 w 154"/>
              <a:gd name="T73" fmla="*/ 84 h 154"/>
              <a:gd name="T74" fmla="*/ 29 w 154"/>
              <a:gd name="T75" fmla="*/ 84 h 154"/>
              <a:gd name="T76" fmla="*/ 39 w 154"/>
              <a:gd name="T77" fmla="*/ 92 h 154"/>
              <a:gd name="T78" fmla="*/ 52 w 154"/>
              <a:gd name="T79" fmla="*/ 93 h 154"/>
              <a:gd name="T80" fmla="*/ 59 w 154"/>
              <a:gd name="T81" fmla="*/ 95 h 154"/>
              <a:gd name="T82" fmla="*/ 50 w 154"/>
              <a:gd name="T83" fmla="*/ 96 h 154"/>
              <a:gd name="T84" fmla="*/ 36 w 154"/>
              <a:gd name="T85" fmla="*/ 94 h 154"/>
              <a:gd name="T86" fmla="*/ 27 w 154"/>
              <a:gd name="T87" fmla="*/ 87 h 154"/>
              <a:gd name="T88" fmla="*/ 25 w 154"/>
              <a:gd name="T89" fmla="*/ 90 h 154"/>
              <a:gd name="T90" fmla="*/ 33 w 154"/>
              <a:gd name="T91" fmla="*/ 96 h 154"/>
              <a:gd name="T92" fmla="*/ 40 w 154"/>
              <a:gd name="T93" fmla="*/ 98 h 154"/>
              <a:gd name="T94" fmla="*/ 31 w 154"/>
              <a:gd name="T95" fmla="*/ 99 h 154"/>
              <a:gd name="T96" fmla="*/ 31 w 154"/>
              <a:gd name="T97" fmla="*/ 101 h 154"/>
              <a:gd name="T98" fmla="*/ 28 w 154"/>
              <a:gd name="T99" fmla="*/ 105 h 154"/>
              <a:gd name="T100" fmla="*/ 36 w 154"/>
              <a:gd name="T101" fmla="*/ 110 h 154"/>
              <a:gd name="T102" fmla="*/ 26 w 154"/>
              <a:gd name="T103" fmla="*/ 106 h 154"/>
              <a:gd name="T104" fmla="*/ 15 w 154"/>
              <a:gd name="T105" fmla="*/ 104 h 154"/>
              <a:gd name="T106" fmla="*/ 21 w 154"/>
              <a:gd name="T107" fmla="*/ 103 h 154"/>
              <a:gd name="T108" fmla="*/ 12 w 154"/>
              <a:gd name="T109" fmla="*/ 101 h 154"/>
              <a:gd name="T110" fmla="*/ 6 w 154"/>
              <a:gd name="T111" fmla="*/ 105 h 154"/>
              <a:gd name="T112" fmla="*/ 16 w 154"/>
              <a:gd name="T113" fmla="*/ 111 h 154"/>
              <a:gd name="T114" fmla="*/ 25 w 154"/>
              <a:gd name="T115" fmla="*/ 109 h 154"/>
              <a:gd name="T116" fmla="*/ 34 w 154"/>
              <a:gd name="T117" fmla="*/ 114 h 154"/>
              <a:gd name="T118" fmla="*/ 27 w 154"/>
              <a:gd name="T119" fmla="*/ 113 h 154"/>
              <a:gd name="T120" fmla="*/ 16 w 154"/>
              <a:gd name="T121" fmla="*/ 11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4" h="154">
                <a:moveTo>
                  <a:pt x="0" y="113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8"/>
                  <a:pt x="0" y="118"/>
                  <a:pt x="0" y="118"/>
                </a:cubicBezTo>
                <a:cubicBezTo>
                  <a:pt x="2" y="120"/>
                  <a:pt x="2" y="120"/>
                  <a:pt x="2" y="120"/>
                </a:cubicBezTo>
                <a:cubicBezTo>
                  <a:pt x="3" y="121"/>
                  <a:pt x="3" y="121"/>
                  <a:pt x="3" y="121"/>
                </a:cubicBezTo>
                <a:cubicBezTo>
                  <a:pt x="6" y="122"/>
                  <a:pt x="6" y="122"/>
                  <a:pt x="6" y="122"/>
                </a:cubicBezTo>
                <a:cubicBezTo>
                  <a:pt x="9" y="119"/>
                  <a:pt x="9" y="119"/>
                  <a:pt x="9" y="119"/>
                </a:cubicBezTo>
                <a:cubicBezTo>
                  <a:pt x="13" y="119"/>
                  <a:pt x="13" y="119"/>
                  <a:pt x="13" y="119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9" y="122"/>
                  <a:pt x="19" y="122"/>
                  <a:pt x="19" y="122"/>
                </a:cubicBezTo>
                <a:cubicBezTo>
                  <a:pt x="23" y="122"/>
                  <a:pt x="23" y="122"/>
                  <a:pt x="23" y="122"/>
                </a:cubicBezTo>
                <a:cubicBezTo>
                  <a:pt x="26" y="121"/>
                  <a:pt x="26" y="121"/>
                  <a:pt x="26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5" y="117"/>
                  <a:pt x="35" y="117"/>
                  <a:pt x="39" y="117"/>
                </a:cubicBezTo>
                <a:cubicBezTo>
                  <a:pt x="44" y="117"/>
                  <a:pt x="41" y="115"/>
                  <a:pt x="41" y="115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10"/>
                  <a:pt x="47" y="110"/>
                  <a:pt x="47" y="110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55" y="110"/>
                  <a:pt x="55" y="110"/>
                  <a:pt x="57" y="110"/>
                </a:cubicBezTo>
                <a:cubicBezTo>
                  <a:pt x="59" y="110"/>
                  <a:pt x="58" y="112"/>
                  <a:pt x="58" y="112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61" y="115"/>
                  <a:pt x="61" y="115"/>
                  <a:pt x="61" y="115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3" y="123"/>
                  <a:pt x="73" y="123"/>
                  <a:pt x="73" y="123"/>
                </a:cubicBezTo>
                <a:cubicBezTo>
                  <a:pt x="73" y="123"/>
                  <a:pt x="75" y="124"/>
                  <a:pt x="76" y="124"/>
                </a:cubicBezTo>
                <a:cubicBezTo>
                  <a:pt x="77" y="124"/>
                  <a:pt x="78" y="124"/>
                  <a:pt x="80" y="124"/>
                </a:cubicBezTo>
                <a:cubicBezTo>
                  <a:pt x="81" y="124"/>
                  <a:pt x="83" y="123"/>
                  <a:pt x="83" y="123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9" y="128"/>
                  <a:pt x="89" y="128"/>
                  <a:pt x="91" y="128"/>
                </a:cubicBezTo>
                <a:cubicBezTo>
                  <a:pt x="92" y="128"/>
                  <a:pt x="92" y="129"/>
                  <a:pt x="93" y="129"/>
                </a:cubicBezTo>
                <a:cubicBezTo>
                  <a:pt x="94" y="129"/>
                  <a:pt x="95" y="131"/>
                  <a:pt x="95" y="131"/>
                </a:cubicBezTo>
                <a:cubicBezTo>
                  <a:pt x="95" y="135"/>
                  <a:pt x="95" y="135"/>
                  <a:pt x="95" y="135"/>
                </a:cubicBezTo>
                <a:cubicBezTo>
                  <a:pt x="92" y="137"/>
                  <a:pt x="92" y="137"/>
                  <a:pt x="92" y="137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2" y="142"/>
                  <a:pt x="92" y="142"/>
                  <a:pt x="92" y="142"/>
                </a:cubicBezTo>
                <a:cubicBezTo>
                  <a:pt x="90" y="144"/>
                  <a:pt x="90" y="144"/>
                  <a:pt x="90" y="144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88" y="149"/>
                  <a:pt x="88" y="149"/>
                  <a:pt x="88" y="149"/>
                </a:cubicBezTo>
                <a:cubicBezTo>
                  <a:pt x="90" y="152"/>
                  <a:pt x="90" y="152"/>
                  <a:pt x="90" y="152"/>
                </a:cubicBezTo>
                <a:cubicBezTo>
                  <a:pt x="91" y="152"/>
                  <a:pt x="91" y="152"/>
                  <a:pt x="91" y="152"/>
                </a:cubicBezTo>
                <a:cubicBezTo>
                  <a:pt x="93" y="154"/>
                  <a:pt x="93" y="154"/>
                  <a:pt x="93" y="154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1" y="150"/>
                  <a:pt x="101" y="150"/>
                  <a:pt x="101" y="150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04" y="145"/>
                  <a:pt x="104" y="145"/>
                  <a:pt x="104" y="145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0" y="141"/>
                  <a:pt x="100" y="141"/>
                  <a:pt x="100" y="141"/>
                </a:cubicBezTo>
                <a:cubicBezTo>
                  <a:pt x="98" y="139"/>
                  <a:pt x="98" y="139"/>
                  <a:pt x="98" y="139"/>
                </a:cubicBezTo>
                <a:cubicBezTo>
                  <a:pt x="100" y="137"/>
                  <a:pt x="100" y="137"/>
                  <a:pt x="100" y="137"/>
                </a:cubicBezTo>
                <a:cubicBezTo>
                  <a:pt x="103" y="134"/>
                  <a:pt x="103" y="134"/>
                  <a:pt x="103" y="134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08" y="132"/>
                  <a:pt x="108" y="132"/>
                  <a:pt x="108" y="132"/>
                </a:cubicBezTo>
                <a:cubicBezTo>
                  <a:pt x="108" y="130"/>
                  <a:pt x="108" y="130"/>
                  <a:pt x="108" y="130"/>
                </a:cubicBezTo>
                <a:cubicBezTo>
                  <a:pt x="108" y="130"/>
                  <a:pt x="105" y="130"/>
                  <a:pt x="106" y="129"/>
                </a:cubicBezTo>
                <a:cubicBezTo>
                  <a:pt x="108" y="127"/>
                  <a:pt x="108" y="125"/>
                  <a:pt x="108" y="125"/>
                </a:cubicBezTo>
                <a:cubicBezTo>
                  <a:pt x="108" y="123"/>
                  <a:pt x="108" y="123"/>
                  <a:pt x="108" y="123"/>
                </a:cubicBezTo>
                <a:cubicBezTo>
                  <a:pt x="111" y="120"/>
                  <a:pt x="111" y="120"/>
                  <a:pt x="111" y="120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7" y="104"/>
                  <a:pt x="107" y="104"/>
                  <a:pt x="107" y="104"/>
                </a:cubicBezTo>
                <a:cubicBezTo>
                  <a:pt x="107" y="101"/>
                  <a:pt x="107" y="101"/>
                  <a:pt x="107" y="101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96"/>
                  <a:pt x="103" y="94"/>
                  <a:pt x="104" y="94"/>
                </a:cubicBezTo>
                <a:cubicBezTo>
                  <a:pt x="106" y="94"/>
                  <a:pt x="107" y="92"/>
                  <a:pt x="107" y="92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1" y="93"/>
                  <a:pt x="121" y="93"/>
                  <a:pt x="121" y="93"/>
                </a:cubicBezTo>
                <a:cubicBezTo>
                  <a:pt x="126" y="93"/>
                  <a:pt x="126" y="93"/>
                  <a:pt x="126" y="93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28" y="91"/>
                  <a:pt x="131" y="91"/>
                  <a:pt x="132" y="90"/>
                </a:cubicBezTo>
                <a:cubicBezTo>
                  <a:pt x="134" y="88"/>
                  <a:pt x="136" y="89"/>
                  <a:pt x="136" y="89"/>
                </a:cubicBezTo>
                <a:cubicBezTo>
                  <a:pt x="136" y="86"/>
                  <a:pt x="136" y="86"/>
                  <a:pt x="136" y="86"/>
                </a:cubicBezTo>
                <a:cubicBezTo>
                  <a:pt x="135" y="85"/>
                  <a:pt x="135" y="85"/>
                  <a:pt x="135" y="85"/>
                </a:cubicBezTo>
                <a:cubicBezTo>
                  <a:pt x="132" y="82"/>
                  <a:pt x="132" y="82"/>
                  <a:pt x="132" y="82"/>
                </a:cubicBezTo>
                <a:cubicBezTo>
                  <a:pt x="132" y="80"/>
                  <a:pt x="132" y="80"/>
                  <a:pt x="132" y="80"/>
                </a:cubicBezTo>
                <a:cubicBezTo>
                  <a:pt x="136" y="78"/>
                  <a:pt x="136" y="78"/>
                  <a:pt x="136" y="78"/>
                </a:cubicBezTo>
                <a:cubicBezTo>
                  <a:pt x="138" y="78"/>
                  <a:pt x="138" y="78"/>
                  <a:pt x="138" y="78"/>
                </a:cubicBezTo>
                <a:cubicBezTo>
                  <a:pt x="140" y="76"/>
                  <a:pt x="140" y="76"/>
                  <a:pt x="140" y="76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7" y="71"/>
                  <a:pt x="147" y="71"/>
                  <a:pt x="147" y="71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6" y="64"/>
                  <a:pt x="146" y="64"/>
                  <a:pt x="146" y="64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46" y="63"/>
                  <a:pt x="145" y="63"/>
                  <a:pt x="144" y="62"/>
                </a:cubicBezTo>
                <a:cubicBezTo>
                  <a:pt x="143" y="61"/>
                  <a:pt x="147" y="62"/>
                  <a:pt x="143" y="61"/>
                </a:cubicBezTo>
                <a:cubicBezTo>
                  <a:pt x="139" y="59"/>
                  <a:pt x="139" y="59"/>
                  <a:pt x="139" y="59"/>
                </a:cubicBezTo>
                <a:cubicBezTo>
                  <a:pt x="137" y="58"/>
                  <a:pt x="137" y="58"/>
                  <a:pt x="137" y="58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0"/>
                  <a:pt x="134" y="50"/>
                  <a:pt x="134" y="50"/>
                </a:cubicBezTo>
                <a:cubicBezTo>
                  <a:pt x="135" y="49"/>
                  <a:pt x="135" y="49"/>
                  <a:pt x="135" y="49"/>
                </a:cubicBezTo>
                <a:cubicBezTo>
                  <a:pt x="140" y="49"/>
                  <a:pt x="140" y="49"/>
                  <a:pt x="140" y="49"/>
                </a:cubicBezTo>
                <a:cubicBezTo>
                  <a:pt x="144" y="49"/>
                  <a:pt x="144" y="49"/>
                  <a:pt x="144" y="49"/>
                </a:cubicBezTo>
                <a:cubicBezTo>
                  <a:pt x="146" y="49"/>
                  <a:pt x="146" y="49"/>
                  <a:pt x="146" y="4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7" y="44"/>
                  <a:pt x="147" y="44"/>
                  <a:pt x="147" y="44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50" y="39"/>
                  <a:pt x="150" y="39"/>
                  <a:pt x="150" y="39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3" y="32"/>
                  <a:pt x="153" y="32"/>
                  <a:pt x="153" y="32"/>
                </a:cubicBezTo>
                <a:cubicBezTo>
                  <a:pt x="153" y="32"/>
                  <a:pt x="154" y="30"/>
                  <a:pt x="154" y="29"/>
                </a:cubicBezTo>
                <a:cubicBezTo>
                  <a:pt x="154" y="28"/>
                  <a:pt x="154" y="26"/>
                  <a:pt x="154" y="26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54" y="18"/>
                  <a:pt x="154" y="18"/>
                  <a:pt x="154" y="18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3" y="15"/>
                  <a:pt x="153" y="15"/>
                  <a:pt x="153" y="15"/>
                </a:cubicBezTo>
                <a:cubicBezTo>
                  <a:pt x="150" y="13"/>
                  <a:pt x="150" y="13"/>
                  <a:pt x="150" y="13"/>
                </a:cubicBezTo>
                <a:cubicBezTo>
                  <a:pt x="149" y="13"/>
                  <a:pt x="149" y="13"/>
                  <a:pt x="149" y="13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6" y="11"/>
                  <a:pt x="146" y="11"/>
                  <a:pt x="146" y="11"/>
                </a:cubicBez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ubicBezTo>
                  <a:pt x="144" y="9"/>
                  <a:pt x="144" y="9"/>
                  <a:pt x="144" y="9"/>
                </a:cubicBezTo>
                <a:cubicBezTo>
                  <a:pt x="142" y="9"/>
                  <a:pt x="142" y="9"/>
                  <a:pt x="142" y="9"/>
                </a:cubicBezTo>
                <a:cubicBezTo>
                  <a:pt x="141" y="9"/>
                  <a:pt x="141" y="9"/>
                  <a:pt x="141" y="9"/>
                </a:cubicBezTo>
                <a:cubicBezTo>
                  <a:pt x="140" y="8"/>
                  <a:pt x="140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6"/>
                  <a:pt x="139" y="6"/>
                  <a:pt x="139" y="6"/>
                </a:cubicBezTo>
                <a:cubicBezTo>
                  <a:pt x="139" y="5"/>
                  <a:pt x="139" y="5"/>
                  <a:pt x="139" y="5"/>
                </a:cubicBezTo>
                <a:cubicBezTo>
                  <a:pt x="139" y="5"/>
                  <a:pt x="139" y="5"/>
                  <a:pt x="139" y="5"/>
                </a:cubicBezTo>
                <a:cubicBezTo>
                  <a:pt x="138" y="4"/>
                  <a:pt x="138" y="4"/>
                  <a:pt x="138" y="4"/>
                </a:cubicBezTo>
                <a:cubicBezTo>
                  <a:pt x="138" y="3"/>
                  <a:pt x="138" y="3"/>
                  <a:pt x="138" y="3"/>
                </a:cubicBezTo>
                <a:cubicBezTo>
                  <a:pt x="139" y="2"/>
                  <a:pt x="139" y="2"/>
                  <a:pt x="139" y="2"/>
                </a:cubicBezTo>
                <a:cubicBezTo>
                  <a:pt x="137" y="1"/>
                  <a:pt x="137" y="1"/>
                  <a:pt x="137" y="1"/>
                </a:cubicBezTo>
                <a:cubicBezTo>
                  <a:pt x="136" y="1"/>
                  <a:pt x="136" y="1"/>
                  <a:pt x="136" y="1"/>
                </a:cubicBezTo>
                <a:cubicBezTo>
                  <a:pt x="136" y="1"/>
                  <a:pt x="136" y="1"/>
                  <a:pt x="136" y="1"/>
                </a:cubicBezTo>
                <a:cubicBezTo>
                  <a:pt x="135" y="1"/>
                  <a:pt x="135" y="1"/>
                  <a:pt x="135" y="1"/>
                </a:cubicBezTo>
                <a:cubicBezTo>
                  <a:pt x="134" y="0"/>
                  <a:pt x="134" y="0"/>
                  <a:pt x="134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0"/>
                  <a:pt x="131" y="0"/>
                  <a:pt x="130" y="1"/>
                </a:cubicBezTo>
                <a:cubicBezTo>
                  <a:pt x="130" y="1"/>
                  <a:pt x="129" y="2"/>
                  <a:pt x="129" y="2"/>
                </a:cubicBezTo>
                <a:cubicBezTo>
                  <a:pt x="129" y="2"/>
                  <a:pt x="126" y="2"/>
                  <a:pt x="126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4" y="2"/>
                  <a:pt x="124" y="2"/>
                  <a:pt x="122" y="3"/>
                </a:cubicBezTo>
                <a:cubicBezTo>
                  <a:pt x="121" y="3"/>
                  <a:pt x="121" y="3"/>
                  <a:pt x="121" y="3"/>
                </a:cubicBezTo>
                <a:cubicBezTo>
                  <a:pt x="120" y="3"/>
                  <a:pt x="120" y="3"/>
                  <a:pt x="120" y="3"/>
                </a:cubicBezTo>
                <a:cubicBezTo>
                  <a:pt x="118" y="4"/>
                  <a:pt x="118" y="4"/>
                  <a:pt x="118" y="4"/>
                </a:cubicBezTo>
                <a:cubicBezTo>
                  <a:pt x="118" y="5"/>
                  <a:pt x="118" y="5"/>
                  <a:pt x="118" y="5"/>
                </a:cubicBezTo>
                <a:cubicBezTo>
                  <a:pt x="117" y="4"/>
                  <a:pt x="117" y="4"/>
                  <a:pt x="117" y="4"/>
                </a:cubicBezTo>
                <a:cubicBezTo>
                  <a:pt x="116" y="3"/>
                  <a:pt x="116" y="3"/>
                  <a:pt x="116" y="3"/>
                </a:cubicBezTo>
                <a:cubicBezTo>
                  <a:pt x="115" y="3"/>
                  <a:pt x="115" y="3"/>
                  <a:pt x="115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3"/>
                  <a:pt x="114" y="3"/>
                </a:cubicBezTo>
                <a:cubicBezTo>
                  <a:pt x="114" y="3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4" y="4"/>
                  <a:pt x="114" y="4"/>
                  <a:pt x="114" y="4"/>
                </a:cubicBezTo>
                <a:cubicBezTo>
                  <a:pt x="113" y="4"/>
                  <a:pt x="113" y="4"/>
                  <a:pt x="113" y="4"/>
                </a:cubicBezTo>
                <a:cubicBezTo>
                  <a:pt x="113" y="4"/>
                  <a:pt x="113" y="4"/>
                  <a:pt x="113" y="4"/>
                </a:cubicBezTo>
                <a:cubicBezTo>
                  <a:pt x="113" y="5"/>
                  <a:pt x="113" y="5"/>
                  <a:pt x="113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4" y="5"/>
                  <a:pt x="114" y="5"/>
                  <a:pt x="114" y="5"/>
                </a:cubicBezTo>
                <a:cubicBezTo>
                  <a:pt x="115" y="6"/>
                  <a:pt x="115" y="6"/>
                  <a:pt x="115" y="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3" y="5"/>
                  <a:pt x="113" y="5"/>
                  <a:pt x="113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2" y="5"/>
                  <a:pt x="112" y="5"/>
                  <a:pt x="112" y="5"/>
                </a:cubicBezTo>
                <a:cubicBezTo>
                  <a:pt x="112" y="5"/>
                  <a:pt x="112" y="5"/>
                  <a:pt x="112" y="5"/>
                </a:cubicBezTo>
                <a:cubicBezTo>
                  <a:pt x="112" y="4"/>
                  <a:pt x="112" y="4"/>
                  <a:pt x="112" y="4"/>
                </a:cubicBezTo>
                <a:cubicBezTo>
                  <a:pt x="113" y="3"/>
                  <a:pt x="113" y="3"/>
                  <a:pt x="113" y="3"/>
                </a:cubicBezTo>
                <a:cubicBezTo>
                  <a:pt x="112" y="4"/>
                  <a:pt x="112" y="4"/>
                  <a:pt x="112" y="4"/>
                </a:cubicBezTo>
                <a:cubicBezTo>
                  <a:pt x="112" y="4"/>
                  <a:pt x="112" y="4"/>
                  <a:pt x="112" y="4"/>
                </a:cubicBezTo>
                <a:cubicBezTo>
                  <a:pt x="110" y="3"/>
                  <a:pt x="110" y="3"/>
                  <a:pt x="110" y="3"/>
                </a:cubicBezTo>
                <a:cubicBezTo>
                  <a:pt x="109" y="3"/>
                  <a:pt x="109" y="3"/>
                  <a:pt x="109" y="3"/>
                </a:cubicBezTo>
                <a:cubicBezTo>
                  <a:pt x="107" y="3"/>
                  <a:pt x="107" y="3"/>
                  <a:pt x="107" y="3"/>
                </a:cubicBezTo>
                <a:cubicBezTo>
                  <a:pt x="106" y="3"/>
                  <a:pt x="106" y="3"/>
                  <a:pt x="106" y="3"/>
                </a:cubicBezTo>
                <a:cubicBezTo>
                  <a:pt x="105" y="4"/>
                  <a:pt x="105" y="4"/>
                  <a:pt x="105" y="4"/>
                </a:cubicBezTo>
                <a:cubicBezTo>
                  <a:pt x="104" y="4"/>
                  <a:pt x="104" y="4"/>
                  <a:pt x="104" y="4"/>
                </a:cubicBezTo>
                <a:cubicBezTo>
                  <a:pt x="102" y="5"/>
                  <a:pt x="102" y="5"/>
                  <a:pt x="102" y="5"/>
                </a:cubicBezTo>
                <a:cubicBezTo>
                  <a:pt x="101" y="5"/>
                  <a:pt x="101" y="5"/>
                  <a:pt x="10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98" y="6"/>
                  <a:pt x="98" y="6"/>
                  <a:pt x="98" y="6"/>
                </a:cubicBezTo>
                <a:cubicBezTo>
                  <a:pt x="97" y="7"/>
                  <a:pt x="97" y="7"/>
                  <a:pt x="97" y="7"/>
                </a:cubicBezTo>
                <a:cubicBezTo>
                  <a:pt x="95" y="7"/>
                  <a:pt x="95" y="7"/>
                  <a:pt x="95" y="7"/>
                </a:cubicBez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2" y="8"/>
                  <a:pt x="92" y="8"/>
                </a:cubicBezTo>
                <a:cubicBezTo>
                  <a:pt x="91" y="8"/>
                  <a:pt x="91" y="9"/>
                  <a:pt x="91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89" y="10"/>
                  <a:pt x="89" y="10"/>
                  <a:pt x="89" y="10"/>
                </a:cubicBezTo>
                <a:cubicBezTo>
                  <a:pt x="88" y="10"/>
                  <a:pt x="88" y="10"/>
                  <a:pt x="88" y="10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6" y="13"/>
                  <a:pt x="86" y="13"/>
                </a:cubicBezTo>
                <a:cubicBezTo>
                  <a:pt x="85" y="12"/>
                  <a:pt x="85" y="13"/>
                  <a:pt x="85" y="13"/>
                </a:cubicBezTo>
                <a:cubicBezTo>
                  <a:pt x="84" y="14"/>
                  <a:pt x="84" y="14"/>
                  <a:pt x="84" y="14"/>
                </a:cubicBezTo>
                <a:cubicBezTo>
                  <a:pt x="84" y="15"/>
                  <a:pt x="84" y="15"/>
                  <a:pt x="84" y="15"/>
                </a:cubicBezTo>
                <a:cubicBezTo>
                  <a:pt x="84" y="15"/>
                  <a:pt x="84" y="16"/>
                  <a:pt x="84" y="16"/>
                </a:cubicBezTo>
                <a:cubicBezTo>
                  <a:pt x="84" y="16"/>
                  <a:pt x="84" y="17"/>
                  <a:pt x="84" y="17"/>
                </a:cubicBezTo>
                <a:cubicBezTo>
                  <a:pt x="84" y="17"/>
                  <a:pt x="83" y="18"/>
                  <a:pt x="83" y="18"/>
                </a:cubicBezTo>
                <a:cubicBezTo>
                  <a:pt x="83" y="19"/>
                  <a:pt x="83" y="19"/>
                  <a:pt x="83" y="19"/>
                </a:cubicBezTo>
                <a:cubicBezTo>
                  <a:pt x="82" y="19"/>
                  <a:pt x="82" y="19"/>
                  <a:pt x="82" y="20"/>
                </a:cubicBezTo>
                <a:cubicBezTo>
                  <a:pt x="82" y="20"/>
                  <a:pt x="83" y="21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3" y="23"/>
                  <a:pt x="83" y="23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7"/>
                  <a:pt x="83" y="27"/>
                  <a:pt x="83" y="2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9"/>
                  <a:pt x="83" y="29"/>
                  <a:pt x="83" y="29"/>
                </a:cubicBezTo>
                <a:cubicBezTo>
                  <a:pt x="83" y="29"/>
                  <a:pt x="83" y="30"/>
                  <a:pt x="83" y="30"/>
                </a:cubicBezTo>
                <a:cubicBezTo>
                  <a:pt x="84" y="31"/>
                  <a:pt x="82" y="30"/>
                  <a:pt x="82" y="30"/>
                </a:cubicBezTo>
                <a:cubicBezTo>
                  <a:pt x="81" y="31"/>
                  <a:pt x="81" y="31"/>
                  <a:pt x="81" y="31"/>
                </a:cubicBezTo>
                <a:cubicBezTo>
                  <a:pt x="82" y="33"/>
                  <a:pt x="82" y="33"/>
                  <a:pt x="82" y="33"/>
                </a:cubicBezTo>
                <a:cubicBezTo>
                  <a:pt x="82" y="33"/>
                  <a:pt x="82" y="33"/>
                  <a:pt x="83" y="33"/>
                </a:cubicBezTo>
                <a:cubicBezTo>
                  <a:pt x="83" y="33"/>
                  <a:pt x="83" y="33"/>
                  <a:pt x="83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5" y="33"/>
                  <a:pt x="85" y="33"/>
                  <a:pt x="85" y="33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34"/>
                  <a:pt x="87" y="34"/>
                  <a:pt x="87" y="34"/>
                </a:cubicBezTo>
                <a:cubicBezTo>
                  <a:pt x="88" y="35"/>
                  <a:pt x="88" y="34"/>
                  <a:pt x="88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90" y="34"/>
                  <a:pt x="90" y="34"/>
                  <a:pt x="90" y="34"/>
                </a:cubicBezTo>
                <a:cubicBezTo>
                  <a:pt x="91" y="33"/>
                  <a:pt x="91" y="33"/>
                  <a:pt x="91" y="33"/>
                </a:cubicBezTo>
                <a:cubicBezTo>
                  <a:pt x="92" y="33"/>
                  <a:pt x="92" y="33"/>
                  <a:pt x="92" y="33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3" y="34"/>
                  <a:pt x="93" y="34"/>
                  <a:pt x="93" y="34"/>
                </a:cubicBezTo>
                <a:cubicBezTo>
                  <a:pt x="93" y="34"/>
                  <a:pt x="93" y="34"/>
                  <a:pt x="93" y="34"/>
                </a:cubicBezTo>
                <a:cubicBezTo>
                  <a:pt x="94" y="35"/>
                  <a:pt x="94" y="35"/>
                  <a:pt x="94" y="35"/>
                </a:cubicBezTo>
                <a:cubicBezTo>
                  <a:pt x="93" y="35"/>
                  <a:pt x="93" y="35"/>
                  <a:pt x="93" y="35"/>
                </a:cubicBezTo>
                <a:cubicBezTo>
                  <a:pt x="92" y="35"/>
                  <a:pt x="92" y="35"/>
                  <a:pt x="92" y="35"/>
                </a:cubicBezTo>
                <a:cubicBezTo>
                  <a:pt x="92" y="35"/>
                  <a:pt x="91" y="36"/>
                  <a:pt x="91" y="36"/>
                </a:cubicBezTo>
                <a:cubicBezTo>
                  <a:pt x="91" y="36"/>
                  <a:pt x="91" y="37"/>
                  <a:pt x="90" y="37"/>
                </a:cubicBezTo>
                <a:cubicBezTo>
                  <a:pt x="90" y="38"/>
                  <a:pt x="90" y="38"/>
                  <a:pt x="90" y="38"/>
                </a:cubicBezTo>
                <a:cubicBezTo>
                  <a:pt x="90" y="38"/>
                  <a:pt x="90" y="40"/>
                  <a:pt x="90" y="40"/>
                </a:cubicBezTo>
                <a:cubicBezTo>
                  <a:pt x="90" y="41"/>
                  <a:pt x="90" y="42"/>
                  <a:pt x="89" y="42"/>
                </a:cubicBezTo>
                <a:cubicBezTo>
                  <a:pt x="89" y="42"/>
                  <a:pt x="89" y="43"/>
                  <a:pt x="89" y="43"/>
                </a:cubicBezTo>
                <a:cubicBezTo>
                  <a:pt x="89" y="44"/>
                  <a:pt x="90" y="44"/>
                  <a:pt x="90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1" y="46"/>
                  <a:pt x="91" y="46"/>
                  <a:pt x="91" y="46"/>
                </a:cubicBezTo>
                <a:cubicBezTo>
                  <a:pt x="91" y="47"/>
                  <a:pt x="91" y="47"/>
                  <a:pt x="91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0" y="46"/>
                  <a:pt x="101" y="46"/>
                  <a:pt x="101" y="46"/>
                </a:cubicBezTo>
                <a:cubicBezTo>
                  <a:pt x="102" y="46"/>
                  <a:pt x="102" y="46"/>
                  <a:pt x="102" y="46"/>
                </a:cubicBezTo>
                <a:cubicBezTo>
                  <a:pt x="102" y="46"/>
                  <a:pt x="103" y="46"/>
                  <a:pt x="103" y="46"/>
                </a:cubicBezTo>
                <a:cubicBezTo>
                  <a:pt x="104" y="46"/>
                  <a:pt x="104" y="45"/>
                  <a:pt x="104" y="45"/>
                </a:cubicBezTo>
                <a:cubicBezTo>
                  <a:pt x="104" y="45"/>
                  <a:pt x="105" y="45"/>
                  <a:pt x="105" y="45"/>
                </a:cubicBezTo>
                <a:cubicBezTo>
                  <a:pt x="105" y="45"/>
                  <a:pt x="105" y="45"/>
                  <a:pt x="105" y="46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3" y="46"/>
                  <a:pt x="103" y="47"/>
                  <a:pt x="103" y="47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2" y="47"/>
                  <a:pt x="100" y="47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8"/>
                  <a:pt x="99" y="48"/>
                  <a:pt x="99" y="48"/>
                </a:cubicBezTo>
                <a:cubicBezTo>
                  <a:pt x="98" y="48"/>
                  <a:pt x="98" y="48"/>
                  <a:pt x="98" y="48"/>
                </a:cubicBezTo>
                <a:cubicBezTo>
                  <a:pt x="98" y="49"/>
                  <a:pt x="98" y="49"/>
                  <a:pt x="98" y="49"/>
                </a:cubicBezTo>
                <a:cubicBezTo>
                  <a:pt x="99" y="50"/>
                  <a:pt x="99" y="50"/>
                  <a:pt x="99" y="50"/>
                </a:cubicBezTo>
                <a:cubicBezTo>
                  <a:pt x="99" y="51"/>
                  <a:pt x="99" y="51"/>
                  <a:pt x="99" y="51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3"/>
                  <a:pt x="99" y="53"/>
                  <a:pt x="99" y="53"/>
                </a:cubicBezTo>
                <a:cubicBezTo>
                  <a:pt x="99" y="53"/>
                  <a:pt x="99" y="53"/>
                  <a:pt x="99" y="54"/>
                </a:cubicBezTo>
                <a:cubicBezTo>
                  <a:pt x="99" y="54"/>
                  <a:pt x="99" y="54"/>
                  <a:pt x="99" y="54"/>
                </a:cubicBezTo>
                <a:cubicBezTo>
                  <a:pt x="99" y="55"/>
                  <a:pt x="98" y="55"/>
                  <a:pt x="98" y="55"/>
                </a:cubicBezTo>
                <a:cubicBezTo>
                  <a:pt x="98" y="55"/>
                  <a:pt x="98" y="55"/>
                  <a:pt x="98" y="55"/>
                </a:cubicBezTo>
                <a:cubicBezTo>
                  <a:pt x="98" y="56"/>
                  <a:pt x="97" y="57"/>
                  <a:pt x="97" y="57"/>
                </a:cubicBezTo>
                <a:cubicBezTo>
                  <a:pt x="97" y="57"/>
                  <a:pt x="97" y="57"/>
                  <a:pt x="97" y="57"/>
                </a:cubicBezTo>
                <a:cubicBezTo>
                  <a:pt x="97" y="58"/>
                  <a:pt x="96" y="58"/>
                  <a:pt x="96" y="58"/>
                </a:cubicBezTo>
                <a:cubicBezTo>
                  <a:pt x="96" y="58"/>
                  <a:pt x="95" y="59"/>
                  <a:pt x="95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60"/>
                  <a:pt x="94" y="60"/>
                  <a:pt x="94" y="60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61"/>
                  <a:pt x="90" y="61"/>
                  <a:pt x="90" y="61"/>
                </a:cubicBezTo>
                <a:cubicBezTo>
                  <a:pt x="90" y="61"/>
                  <a:pt x="89" y="62"/>
                  <a:pt x="89" y="62"/>
                </a:cubicBezTo>
                <a:cubicBezTo>
                  <a:pt x="89" y="62"/>
                  <a:pt x="88" y="62"/>
                  <a:pt x="88" y="62"/>
                </a:cubicBezTo>
                <a:cubicBezTo>
                  <a:pt x="88" y="62"/>
                  <a:pt x="88" y="63"/>
                  <a:pt x="87" y="63"/>
                </a:cubicBezTo>
                <a:cubicBezTo>
                  <a:pt x="87" y="63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5"/>
                  <a:pt x="87" y="65"/>
                  <a:pt x="87" y="65"/>
                </a:cubicBezTo>
                <a:cubicBezTo>
                  <a:pt x="86" y="66"/>
                  <a:pt x="86" y="66"/>
                  <a:pt x="86" y="66"/>
                </a:cubicBezTo>
                <a:cubicBezTo>
                  <a:pt x="85" y="66"/>
                  <a:pt x="85" y="66"/>
                  <a:pt x="85" y="66"/>
                </a:cubicBezTo>
                <a:cubicBezTo>
                  <a:pt x="83" y="66"/>
                  <a:pt x="83" y="66"/>
                  <a:pt x="83" y="66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80" y="67"/>
                  <a:pt x="80" y="67"/>
                  <a:pt x="80" y="67"/>
                </a:cubicBezTo>
                <a:cubicBezTo>
                  <a:pt x="79" y="65"/>
                  <a:pt x="79" y="65"/>
                  <a:pt x="79" y="65"/>
                </a:cubicBezTo>
                <a:cubicBezTo>
                  <a:pt x="78" y="65"/>
                  <a:pt x="78" y="65"/>
                  <a:pt x="78" y="65"/>
                </a:cubicBezTo>
                <a:cubicBezTo>
                  <a:pt x="78" y="65"/>
                  <a:pt x="77" y="64"/>
                  <a:pt x="77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5" y="64"/>
                  <a:pt x="75" y="64"/>
                  <a:pt x="75" y="64"/>
                </a:cubicBezTo>
                <a:cubicBezTo>
                  <a:pt x="74" y="64"/>
                  <a:pt x="74" y="64"/>
                  <a:pt x="74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1" y="63"/>
                  <a:pt x="71" y="63"/>
                  <a:pt x="71" y="63"/>
                </a:cubicBezTo>
                <a:cubicBezTo>
                  <a:pt x="71" y="63"/>
                  <a:pt x="71" y="63"/>
                  <a:pt x="71" y="63"/>
                </a:cubicBezTo>
                <a:cubicBezTo>
                  <a:pt x="70" y="62"/>
                  <a:pt x="70" y="62"/>
                  <a:pt x="70" y="62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1"/>
                  <a:pt x="68" y="61"/>
                  <a:pt x="68" y="61"/>
                </a:cubicBezTo>
                <a:cubicBezTo>
                  <a:pt x="66" y="60"/>
                  <a:pt x="66" y="60"/>
                  <a:pt x="66" y="60"/>
                </a:cubicBezTo>
                <a:cubicBezTo>
                  <a:pt x="64" y="59"/>
                  <a:pt x="64" y="59"/>
                  <a:pt x="64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6"/>
                  <a:pt x="70" y="56"/>
                  <a:pt x="70" y="56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4"/>
                  <a:pt x="69" y="54"/>
                  <a:pt x="69" y="54"/>
                </a:cubicBezTo>
                <a:cubicBezTo>
                  <a:pt x="69" y="53"/>
                  <a:pt x="69" y="53"/>
                  <a:pt x="69" y="53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49"/>
                  <a:pt x="69" y="49"/>
                  <a:pt x="69" y="49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5"/>
                  <a:pt x="68" y="45"/>
                  <a:pt x="68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2" y="46"/>
                  <a:pt x="72" y="46"/>
                  <a:pt x="72" y="46"/>
                </a:cubicBezTo>
                <a:cubicBezTo>
                  <a:pt x="73" y="46"/>
                  <a:pt x="73" y="46"/>
                  <a:pt x="73" y="46"/>
                </a:cubicBezTo>
                <a:cubicBezTo>
                  <a:pt x="74" y="45"/>
                  <a:pt x="74" y="45"/>
                  <a:pt x="74" y="45"/>
                </a:cubicBezTo>
                <a:cubicBezTo>
                  <a:pt x="75" y="45"/>
                  <a:pt x="75" y="45"/>
                  <a:pt x="75" y="45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43"/>
                  <a:pt x="76" y="43"/>
                  <a:pt x="76" y="43"/>
                </a:cubicBezTo>
                <a:cubicBezTo>
                  <a:pt x="77" y="43"/>
                  <a:pt x="77" y="43"/>
                  <a:pt x="77" y="43"/>
                </a:cubicBezTo>
                <a:cubicBezTo>
                  <a:pt x="78" y="43"/>
                  <a:pt x="78" y="43"/>
                  <a:pt x="78" y="43"/>
                </a:cubicBezTo>
                <a:cubicBezTo>
                  <a:pt x="78" y="43"/>
                  <a:pt x="78" y="42"/>
                  <a:pt x="79" y="41"/>
                </a:cubicBezTo>
                <a:cubicBezTo>
                  <a:pt x="79" y="41"/>
                  <a:pt x="79" y="40"/>
                  <a:pt x="79" y="40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39"/>
                  <a:pt x="77" y="39"/>
                  <a:pt x="7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2" y="40"/>
                  <a:pt x="72" y="40"/>
                  <a:pt x="72" y="40"/>
                </a:cubicBezTo>
                <a:cubicBezTo>
                  <a:pt x="72" y="39"/>
                  <a:pt x="72" y="39"/>
                  <a:pt x="72" y="39"/>
                </a:cubicBezTo>
                <a:cubicBezTo>
                  <a:pt x="72" y="37"/>
                  <a:pt x="72" y="37"/>
                  <a:pt x="72" y="37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4"/>
                  <a:pt x="72" y="34"/>
                  <a:pt x="72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1"/>
                  <a:pt x="71" y="31"/>
                  <a:pt x="71" y="31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70" y="29"/>
                </a:cubicBezTo>
                <a:cubicBezTo>
                  <a:pt x="68" y="28"/>
                  <a:pt x="68" y="28"/>
                  <a:pt x="68" y="28"/>
                </a:cubicBezTo>
                <a:cubicBezTo>
                  <a:pt x="67" y="29"/>
                  <a:pt x="67" y="29"/>
                  <a:pt x="67" y="29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1"/>
                  <a:pt x="65" y="31"/>
                  <a:pt x="65" y="32"/>
                </a:cubicBezTo>
                <a:cubicBezTo>
                  <a:pt x="65" y="33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2" y="30"/>
                  <a:pt x="62" y="30"/>
                  <a:pt x="62" y="30"/>
                </a:cubicBezTo>
                <a:cubicBezTo>
                  <a:pt x="61" y="30"/>
                  <a:pt x="61" y="30"/>
                  <a:pt x="61" y="30"/>
                </a:cubicBezTo>
                <a:cubicBezTo>
                  <a:pt x="60" y="29"/>
                  <a:pt x="60" y="29"/>
                  <a:pt x="60" y="29"/>
                </a:cubicBezTo>
                <a:cubicBezTo>
                  <a:pt x="61" y="27"/>
                  <a:pt x="61" y="27"/>
                  <a:pt x="61" y="27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58" y="26"/>
                  <a:pt x="57" y="27"/>
                </a:cubicBezTo>
                <a:cubicBezTo>
                  <a:pt x="56" y="28"/>
                  <a:pt x="57" y="31"/>
                  <a:pt x="57" y="32"/>
                </a:cubicBezTo>
                <a:cubicBezTo>
                  <a:pt x="57" y="33"/>
                  <a:pt x="55" y="36"/>
                  <a:pt x="55" y="37"/>
                </a:cubicBezTo>
                <a:cubicBezTo>
                  <a:pt x="55" y="39"/>
                  <a:pt x="53" y="43"/>
                  <a:pt x="53" y="45"/>
                </a:cubicBezTo>
                <a:cubicBezTo>
                  <a:pt x="53" y="46"/>
                  <a:pt x="51" y="51"/>
                  <a:pt x="51" y="51"/>
                </a:cubicBezTo>
                <a:cubicBezTo>
                  <a:pt x="51" y="53"/>
                  <a:pt x="51" y="53"/>
                  <a:pt x="51" y="53"/>
                </a:cubicBezTo>
                <a:cubicBezTo>
                  <a:pt x="53" y="54"/>
                  <a:pt x="53" y="54"/>
                  <a:pt x="53" y="54"/>
                </a:cubicBezTo>
                <a:cubicBezTo>
                  <a:pt x="51" y="54"/>
                  <a:pt x="51" y="54"/>
                  <a:pt x="51" y="54"/>
                </a:cubicBezTo>
                <a:cubicBezTo>
                  <a:pt x="50" y="54"/>
                  <a:pt x="50" y="54"/>
                  <a:pt x="50" y="54"/>
                </a:cubicBezTo>
                <a:cubicBezTo>
                  <a:pt x="50" y="54"/>
                  <a:pt x="49" y="57"/>
                  <a:pt x="49" y="59"/>
                </a:cubicBezTo>
                <a:cubicBezTo>
                  <a:pt x="48" y="60"/>
                  <a:pt x="45" y="66"/>
                  <a:pt x="43" y="68"/>
                </a:cubicBezTo>
                <a:cubicBezTo>
                  <a:pt x="41" y="71"/>
                  <a:pt x="35" y="76"/>
                  <a:pt x="35" y="76"/>
                </a:cubicBezTo>
                <a:cubicBezTo>
                  <a:pt x="34" y="78"/>
                  <a:pt x="34" y="78"/>
                  <a:pt x="34" y="78"/>
                </a:cubicBezTo>
                <a:cubicBezTo>
                  <a:pt x="34" y="79"/>
                  <a:pt x="34" y="79"/>
                  <a:pt x="34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80"/>
                  <a:pt x="32" y="80"/>
                  <a:pt x="32" y="80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81"/>
                  <a:pt x="33" y="81"/>
                  <a:pt x="33" y="81"/>
                </a:cubicBezTo>
                <a:cubicBezTo>
                  <a:pt x="34" y="82"/>
                  <a:pt x="34" y="82"/>
                  <a:pt x="34" y="82"/>
                </a:cubicBezTo>
                <a:cubicBezTo>
                  <a:pt x="34" y="82"/>
                  <a:pt x="34" y="82"/>
                  <a:pt x="35" y="82"/>
                </a:cubicBezTo>
                <a:cubicBezTo>
                  <a:pt x="36" y="82"/>
                  <a:pt x="36" y="83"/>
                  <a:pt x="37" y="83"/>
                </a:cubicBezTo>
                <a:cubicBezTo>
                  <a:pt x="37" y="83"/>
                  <a:pt x="38" y="84"/>
                  <a:pt x="38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4"/>
                  <a:pt x="35" y="84"/>
                  <a:pt x="35" y="84"/>
                </a:cubicBezTo>
                <a:cubicBezTo>
                  <a:pt x="34" y="83"/>
                  <a:pt x="34" y="83"/>
                  <a:pt x="34" y="83"/>
                </a:cubicBezTo>
                <a:cubicBezTo>
                  <a:pt x="33" y="83"/>
                  <a:pt x="33" y="83"/>
                  <a:pt x="33" y="83"/>
                </a:cubicBezTo>
                <a:cubicBezTo>
                  <a:pt x="31" y="81"/>
                  <a:pt x="31" y="81"/>
                  <a:pt x="31" y="81"/>
                </a:cubicBezTo>
                <a:cubicBezTo>
                  <a:pt x="30" y="80"/>
                  <a:pt x="30" y="80"/>
                  <a:pt x="30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8" y="81"/>
                  <a:pt x="28" y="81"/>
                  <a:pt x="28" y="81"/>
                </a:cubicBezTo>
                <a:cubicBezTo>
                  <a:pt x="28" y="82"/>
                  <a:pt x="28" y="82"/>
                  <a:pt x="28" y="82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5"/>
                  <a:pt x="29" y="85"/>
                  <a:pt x="29" y="85"/>
                </a:cubicBezTo>
                <a:cubicBezTo>
                  <a:pt x="29" y="86"/>
                  <a:pt x="29" y="86"/>
                  <a:pt x="29" y="86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7"/>
                  <a:pt x="32" y="88"/>
                  <a:pt x="32" y="89"/>
                </a:cubicBezTo>
                <a:cubicBezTo>
                  <a:pt x="32" y="89"/>
                  <a:pt x="33" y="89"/>
                  <a:pt x="33" y="89"/>
                </a:cubicBezTo>
                <a:cubicBezTo>
                  <a:pt x="34" y="89"/>
                  <a:pt x="34" y="89"/>
                  <a:pt x="34" y="89"/>
                </a:cubicBezTo>
                <a:cubicBezTo>
                  <a:pt x="35" y="91"/>
                  <a:pt x="35" y="91"/>
                  <a:pt x="35" y="91"/>
                </a:cubicBezTo>
                <a:cubicBezTo>
                  <a:pt x="36" y="91"/>
                  <a:pt x="36" y="91"/>
                  <a:pt x="36" y="91"/>
                </a:cubicBezTo>
                <a:cubicBezTo>
                  <a:pt x="37" y="92"/>
                  <a:pt x="37" y="92"/>
                  <a:pt x="37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40" y="94"/>
                  <a:pt x="40" y="94"/>
                  <a:pt x="40" y="94"/>
                </a:cubicBezTo>
                <a:cubicBezTo>
                  <a:pt x="42" y="95"/>
                  <a:pt x="42" y="95"/>
                  <a:pt x="42" y="95"/>
                </a:cubicBezTo>
                <a:cubicBezTo>
                  <a:pt x="43" y="95"/>
                  <a:pt x="43" y="95"/>
                  <a:pt x="43" y="95"/>
                </a:cubicBezTo>
                <a:cubicBezTo>
                  <a:pt x="43" y="95"/>
                  <a:pt x="44" y="96"/>
                  <a:pt x="45" y="96"/>
                </a:cubicBezTo>
                <a:cubicBezTo>
                  <a:pt x="45" y="96"/>
                  <a:pt x="46" y="96"/>
                  <a:pt x="46" y="96"/>
                </a:cubicBezTo>
                <a:cubicBezTo>
                  <a:pt x="46" y="96"/>
                  <a:pt x="46" y="96"/>
                  <a:pt x="48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50" y="95"/>
                  <a:pt x="50" y="95"/>
                  <a:pt x="50" y="95"/>
                </a:cubicBezTo>
                <a:cubicBezTo>
                  <a:pt x="51" y="94"/>
                  <a:pt x="51" y="94"/>
                  <a:pt x="51" y="94"/>
                </a:cubicBezTo>
                <a:cubicBezTo>
                  <a:pt x="51" y="94"/>
                  <a:pt x="51" y="94"/>
                  <a:pt x="51" y="94"/>
                </a:cubicBezTo>
                <a:cubicBezTo>
                  <a:pt x="52" y="93"/>
                  <a:pt x="52" y="93"/>
                  <a:pt x="52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53" y="94"/>
                  <a:pt x="53" y="94"/>
                  <a:pt x="53" y="94"/>
                </a:cubicBezTo>
                <a:cubicBezTo>
                  <a:pt x="54" y="94"/>
                  <a:pt x="54" y="94"/>
                  <a:pt x="54" y="94"/>
                </a:cubicBezTo>
                <a:cubicBezTo>
                  <a:pt x="55" y="94"/>
                  <a:pt x="55" y="94"/>
                  <a:pt x="55" y="94"/>
                </a:cubicBezTo>
                <a:cubicBezTo>
                  <a:pt x="56" y="94"/>
                  <a:pt x="56" y="94"/>
                  <a:pt x="56" y="94"/>
                </a:cubicBezTo>
                <a:cubicBezTo>
                  <a:pt x="56" y="94"/>
                  <a:pt x="56" y="94"/>
                  <a:pt x="56" y="94"/>
                </a:cubicBezTo>
                <a:cubicBezTo>
                  <a:pt x="57" y="93"/>
                  <a:pt x="57" y="93"/>
                  <a:pt x="57" y="93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4"/>
                  <a:pt x="58" y="94"/>
                  <a:pt x="58" y="94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5"/>
                  <a:pt x="59" y="95"/>
                  <a:pt x="59" y="95"/>
                </a:cubicBezTo>
                <a:cubicBezTo>
                  <a:pt x="59" y="95"/>
                  <a:pt x="59" y="95"/>
                  <a:pt x="59" y="95"/>
                </a:cubicBezTo>
                <a:cubicBezTo>
                  <a:pt x="59" y="96"/>
                  <a:pt x="59" y="96"/>
                  <a:pt x="59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6" y="96"/>
                  <a:pt x="56" y="96"/>
                  <a:pt x="56" y="96"/>
                </a:cubicBezTo>
                <a:cubicBezTo>
                  <a:pt x="56" y="95"/>
                  <a:pt x="56" y="95"/>
                  <a:pt x="56" y="95"/>
                </a:cubicBezTo>
                <a:cubicBezTo>
                  <a:pt x="55" y="95"/>
                  <a:pt x="55" y="95"/>
                  <a:pt x="55" y="95"/>
                </a:cubicBezTo>
                <a:cubicBezTo>
                  <a:pt x="54" y="96"/>
                  <a:pt x="54" y="96"/>
                  <a:pt x="54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0" y="96"/>
                  <a:pt x="50" y="96"/>
                  <a:pt x="50" y="96"/>
                </a:cubicBezTo>
                <a:cubicBezTo>
                  <a:pt x="49" y="97"/>
                  <a:pt x="49" y="97"/>
                  <a:pt x="49" y="97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4" y="96"/>
                  <a:pt x="44" y="96"/>
                  <a:pt x="44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96"/>
                  <a:pt x="39" y="96"/>
                  <a:pt x="39" y="96"/>
                </a:cubicBezTo>
                <a:cubicBezTo>
                  <a:pt x="38" y="95"/>
                  <a:pt x="38" y="95"/>
                  <a:pt x="38" y="95"/>
                </a:cubicBezTo>
                <a:cubicBezTo>
                  <a:pt x="37" y="94"/>
                  <a:pt x="37" y="94"/>
                  <a:pt x="37" y="94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4"/>
                  <a:pt x="36" y="94"/>
                  <a:pt x="36" y="94"/>
                </a:cubicBezTo>
                <a:cubicBezTo>
                  <a:pt x="34" y="92"/>
                  <a:pt x="34" y="92"/>
                  <a:pt x="34" y="92"/>
                </a:cubicBezTo>
                <a:cubicBezTo>
                  <a:pt x="34" y="92"/>
                  <a:pt x="34" y="92"/>
                  <a:pt x="34" y="92"/>
                </a:cubicBezTo>
                <a:cubicBezTo>
                  <a:pt x="34" y="91"/>
                  <a:pt x="34" y="92"/>
                  <a:pt x="34" y="92"/>
                </a:cubicBezTo>
                <a:cubicBezTo>
                  <a:pt x="33" y="91"/>
                  <a:pt x="33" y="91"/>
                  <a:pt x="33" y="91"/>
                </a:cubicBezTo>
                <a:cubicBezTo>
                  <a:pt x="32" y="90"/>
                  <a:pt x="32" y="90"/>
                  <a:pt x="32" y="90"/>
                </a:cubicBezTo>
                <a:cubicBezTo>
                  <a:pt x="31" y="89"/>
                  <a:pt x="31" y="89"/>
                  <a:pt x="31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88"/>
                  <a:pt x="29" y="88"/>
                  <a:pt x="29" y="88"/>
                </a:cubicBezTo>
                <a:cubicBezTo>
                  <a:pt x="28" y="88"/>
                  <a:pt x="28" y="88"/>
                  <a:pt x="28" y="88"/>
                </a:cubicBezTo>
                <a:cubicBezTo>
                  <a:pt x="28" y="88"/>
                  <a:pt x="28" y="88"/>
                  <a:pt x="28" y="88"/>
                </a:cubicBezTo>
                <a:cubicBezTo>
                  <a:pt x="27" y="87"/>
                  <a:pt x="27" y="87"/>
                  <a:pt x="27" y="87"/>
                </a:cubicBezTo>
                <a:cubicBezTo>
                  <a:pt x="27" y="88"/>
                  <a:pt x="27" y="88"/>
                  <a:pt x="27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5" y="88"/>
                  <a:pt x="25" y="88"/>
                  <a:pt x="25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3" y="88"/>
                  <a:pt x="23" y="88"/>
                  <a:pt x="23" y="88"/>
                </a:cubicBezTo>
                <a:cubicBezTo>
                  <a:pt x="22" y="89"/>
                  <a:pt x="22" y="89"/>
                  <a:pt x="22" y="89"/>
                </a:cubicBezTo>
                <a:cubicBezTo>
                  <a:pt x="22" y="91"/>
                  <a:pt x="22" y="91"/>
                  <a:pt x="22" y="91"/>
                </a:cubicBezTo>
                <a:cubicBezTo>
                  <a:pt x="22" y="91"/>
                  <a:pt x="22" y="91"/>
                  <a:pt x="23" y="91"/>
                </a:cubicBezTo>
                <a:cubicBezTo>
                  <a:pt x="24" y="91"/>
                  <a:pt x="24" y="90"/>
                  <a:pt x="24" y="90"/>
                </a:cubicBezTo>
                <a:cubicBezTo>
                  <a:pt x="25" y="90"/>
                  <a:pt x="25" y="90"/>
                  <a:pt x="25" y="90"/>
                </a:cubicBezTo>
                <a:cubicBezTo>
                  <a:pt x="26" y="90"/>
                  <a:pt x="26" y="90"/>
                  <a:pt x="26" y="90"/>
                </a:cubicBezTo>
                <a:cubicBezTo>
                  <a:pt x="27" y="90"/>
                  <a:pt x="27" y="90"/>
                  <a:pt x="27" y="90"/>
                </a:cubicBezTo>
                <a:cubicBezTo>
                  <a:pt x="28" y="91"/>
                  <a:pt x="28" y="91"/>
                  <a:pt x="28" y="91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93"/>
                  <a:pt x="28" y="93"/>
                  <a:pt x="28" y="93"/>
                </a:cubicBezTo>
                <a:cubicBezTo>
                  <a:pt x="28" y="93"/>
                  <a:pt x="28" y="93"/>
                  <a:pt x="28" y="93"/>
                </a:cubicBezTo>
                <a:cubicBezTo>
                  <a:pt x="28" y="93"/>
                  <a:pt x="28" y="94"/>
                  <a:pt x="29" y="94"/>
                </a:cubicBezTo>
                <a:cubicBezTo>
                  <a:pt x="29" y="95"/>
                  <a:pt x="29" y="95"/>
                  <a:pt x="29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1" y="95"/>
                  <a:pt x="31" y="95"/>
                </a:cubicBezTo>
                <a:cubicBezTo>
                  <a:pt x="33" y="96"/>
                  <a:pt x="33" y="96"/>
                  <a:pt x="33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4" y="97"/>
                  <a:pt x="34" y="97"/>
                  <a:pt x="34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6" y="98"/>
                  <a:pt x="37" y="98"/>
                </a:cubicBezTo>
                <a:cubicBezTo>
                  <a:pt x="37" y="98"/>
                  <a:pt x="38" y="98"/>
                  <a:pt x="38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40" y="97"/>
                  <a:pt x="40" y="97"/>
                  <a:pt x="40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0" y="98"/>
                  <a:pt x="40" y="98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0" y="99"/>
                  <a:pt x="40" y="99"/>
                  <a:pt x="40" y="99"/>
                </a:cubicBezTo>
                <a:cubicBezTo>
                  <a:pt x="38" y="99"/>
                  <a:pt x="38" y="99"/>
                  <a:pt x="38" y="99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6" y="99"/>
                  <a:pt x="36" y="99"/>
                  <a:pt x="36" y="99"/>
                </a:cubicBezTo>
                <a:cubicBezTo>
                  <a:pt x="35" y="99"/>
                  <a:pt x="35" y="99"/>
                  <a:pt x="35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2" y="99"/>
                  <a:pt x="32" y="99"/>
                  <a:pt x="32" y="99"/>
                </a:cubicBezTo>
                <a:cubicBezTo>
                  <a:pt x="32" y="99"/>
                  <a:pt x="32" y="99"/>
                  <a:pt x="32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2" y="100"/>
                  <a:pt x="32" y="100"/>
                  <a:pt x="33" y="100"/>
                </a:cubicBezTo>
                <a:cubicBezTo>
                  <a:pt x="34" y="100"/>
                  <a:pt x="33" y="101"/>
                  <a:pt x="33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01"/>
                  <a:pt x="32" y="101"/>
                  <a:pt x="32" y="101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29" y="100"/>
                  <a:pt x="29" y="100"/>
                  <a:pt x="29" y="100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7" y="101"/>
                  <a:pt x="27" y="101"/>
                  <a:pt x="27" y="101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28" y="105"/>
                  <a:pt x="28" y="105"/>
                  <a:pt x="28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9" y="105"/>
                  <a:pt x="30" y="106"/>
                  <a:pt x="31" y="106"/>
                </a:cubicBezTo>
                <a:cubicBezTo>
                  <a:pt x="32" y="106"/>
                  <a:pt x="31" y="106"/>
                  <a:pt x="32" y="106"/>
                </a:cubicBezTo>
                <a:cubicBezTo>
                  <a:pt x="33" y="106"/>
                  <a:pt x="33" y="107"/>
                  <a:pt x="33" y="107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6" y="110"/>
                  <a:pt x="36" y="110"/>
                  <a:pt x="36" y="110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2" y="110"/>
                  <a:pt x="32" y="110"/>
                  <a:pt x="32" y="110"/>
                </a:cubicBezTo>
                <a:cubicBezTo>
                  <a:pt x="31" y="110"/>
                  <a:pt x="31" y="110"/>
                  <a:pt x="31" y="110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8" y="108"/>
                  <a:pt x="28" y="108"/>
                  <a:pt x="28" y="108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3" y="105"/>
                  <a:pt x="23" y="105"/>
                  <a:pt x="23" y="105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19" y="104"/>
                  <a:pt x="19" y="104"/>
                  <a:pt x="19" y="104"/>
                </a:cubicBezTo>
                <a:cubicBezTo>
                  <a:pt x="18" y="104"/>
                  <a:pt x="18" y="104"/>
                  <a:pt x="18" y="104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5" y="104"/>
                  <a:pt x="15" y="105"/>
                </a:cubicBezTo>
                <a:cubicBezTo>
                  <a:pt x="15" y="106"/>
                  <a:pt x="15" y="104"/>
                  <a:pt x="15" y="104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9" y="103"/>
                  <a:pt x="19" y="103"/>
                  <a:pt x="19" y="103"/>
                </a:cubicBezTo>
                <a:cubicBezTo>
                  <a:pt x="19" y="103"/>
                  <a:pt x="20" y="103"/>
                  <a:pt x="21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102"/>
                  <a:pt x="22" y="102"/>
                  <a:pt x="22" y="102"/>
                </a:cubicBezTo>
                <a:cubicBezTo>
                  <a:pt x="22" y="102"/>
                  <a:pt x="22" y="102"/>
                  <a:pt x="22" y="102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0" y="101"/>
                  <a:pt x="20" y="101"/>
                  <a:pt x="20" y="101"/>
                </a:cubicBezTo>
                <a:cubicBezTo>
                  <a:pt x="19" y="100"/>
                  <a:pt x="19" y="100"/>
                  <a:pt x="19" y="100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0" y="100"/>
                  <a:pt x="10" y="100"/>
                  <a:pt x="10" y="100"/>
                </a:cubicBezTo>
                <a:cubicBezTo>
                  <a:pt x="9" y="101"/>
                  <a:pt x="9" y="101"/>
                  <a:pt x="9" y="101"/>
                </a:cubicBezTo>
                <a:cubicBezTo>
                  <a:pt x="8" y="101"/>
                  <a:pt x="8" y="101"/>
                  <a:pt x="8" y="101"/>
                </a:cubicBezTo>
                <a:cubicBezTo>
                  <a:pt x="7" y="102"/>
                  <a:pt x="7" y="102"/>
                  <a:pt x="7" y="102"/>
                </a:cubicBezTo>
                <a:cubicBezTo>
                  <a:pt x="6" y="103"/>
                  <a:pt x="6" y="103"/>
                  <a:pt x="6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5" y="104"/>
                  <a:pt x="5" y="104"/>
                  <a:pt x="5" y="104"/>
                </a:cubicBezTo>
                <a:cubicBezTo>
                  <a:pt x="6" y="105"/>
                  <a:pt x="6" y="105"/>
                  <a:pt x="6" y="105"/>
                </a:cubicBezTo>
                <a:cubicBezTo>
                  <a:pt x="6" y="105"/>
                  <a:pt x="6" y="105"/>
                  <a:pt x="6" y="105"/>
                </a:cubicBezTo>
                <a:cubicBezTo>
                  <a:pt x="7" y="106"/>
                  <a:pt x="7" y="106"/>
                  <a:pt x="7" y="106"/>
                </a:cubicBezTo>
                <a:cubicBezTo>
                  <a:pt x="7" y="107"/>
                  <a:pt x="7" y="107"/>
                  <a:pt x="7" y="107"/>
                </a:cubicBezTo>
                <a:cubicBezTo>
                  <a:pt x="8" y="108"/>
                  <a:pt x="8" y="108"/>
                  <a:pt x="8" y="108"/>
                </a:cubicBezTo>
                <a:cubicBezTo>
                  <a:pt x="9" y="109"/>
                  <a:pt x="9" y="109"/>
                  <a:pt x="9" y="109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9"/>
                  <a:pt x="13" y="108"/>
                  <a:pt x="14" y="108"/>
                </a:cubicBezTo>
                <a:cubicBezTo>
                  <a:pt x="15" y="108"/>
                  <a:pt x="14" y="109"/>
                  <a:pt x="14" y="109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7" y="111"/>
                  <a:pt x="17" y="112"/>
                  <a:pt x="18" y="112"/>
                </a:cubicBezTo>
                <a:cubicBezTo>
                  <a:pt x="20" y="112"/>
                  <a:pt x="19" y="112"/>
                  <a:pt x="19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22" y="110"/>
                  <a:pt x="22" y="110"/>
                  <a:pt x="22" y="110"/>
                </a:cubicBezTo>
                <a:cubicBezTo>
                  <a:pt x="23" y="109"/>
                  <a:pt x="23" y="109"/>
                  <a:pt x="23" y="109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5" y="109"/>
                  <a:pt x="25" y="109"/>
                  <a:pt x="25" y="109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30" y="112"/>
                  <a:pt x="31" y="112"/>
                  <a:pt x="32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12"/>
                  <a:pt x="33" y="112"/>
                  <a:pt x="34" y="112"/>
                </a:cubicBezTo>
                <a:cubicBezTo>
                  <a:pt x="34" y="112"/>
                  <a:pt x="35" y="113"/>
                  <a:pt x="35" y="113"/>
                </a:cubicBezTo>
                <a:cubicBezTo>
                  <a:pt x="34" y="114"/>
                  <a:pt x="34" y="114"/>
                  <a:pt x="34" y="114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34" y="114"/>
                  <a:pt x="34" y="114"/>
                  <a:pt x="34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2" y="114"/>
                  <a:pt x="32" y="114"/>
                  <a:pt x="32" y="11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9" y="114"/>
                  <a:pt x="29" y="114"/>
                  <a:pt x="29" y="114"/>
                </a:cubicBezTo>
                <a:cubicBezTo>
                  <a:pt x="29" y="114"/>
                  <a:pt x="29" y="114"/>
                  <a:pt x="29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7" y="113"/>
                  <a:pt x="27" y="113"/>
                  <a:pt x="27" y="113"/>
                </a:cubicBezTo>
                <a:cubicBezTo>
                  <a:pt x="27" y="113"/>
                  <a:pt x="27" y="113"/>
                  <a:pt x="27" y="113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4" y="113"/>
                  <a:pt x="24" y="113"/>
                  <a:pt x="24" y="113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5" y="115"/>
                  <a:pt x="15" y="115"/>
                  <a:pt x="15" y="115"/>
                </a:cubicBezTo>
                <a:cubicBezTo>
                  <a:pt x="14" y="114"/>
                  <a:pt x="14" y="114"/>
                  <a:pt x="14" y="114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8" y="111"/>
                  <a:pt x="8" y="111"/>
                  <a:pt x="8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5" y="112"/>
                  <a:pt x="5" y="112"/>
                  <a:pt x="5" y="112"/>
                </a:cubicBezTo>
                <a:cubicBezTo>
                  <a:pt x="4" y="112"/>
                  <a:pt x="4" y="112"/>
                  <a:pt x="4" y="112"/>
                </a:cubicBezTo>
                <a:lnTo>
                  <a:pt x="0" y="113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0" name="Freeform 17"/>
          <p:cNvSpPr>
            <a:spLocks/>
          </p:cNvSpPr>
          <p:nvPr/>
        </p:nvSpPr>
        <p:spPr bwMode="auto">
          <a:xfrm>
            <a:off x="5983288" y="4316413"/>
            <a:ext cx="312738" cy="177800"/>
          </a:xfrm>
          <a:custGeom>
            <a:avLst/>
            <a:gdLst>
              <a:gd name="T0" fmla="*/ 193 w 195"/>
              <a:gd name="T1" fmla="*/ 46 h 111"/>
              <a:gd name="T2" fmla="*/ 183 w 195"/>
              <a:gd name="T3" fmla="*/ 51 h 111"/>
              <a:gd name="T4" fmla="*/ 172 w 195"/>
              <a:gd name="T5" fmla="*/ 50 h 111"/>
              <a:gd name="T6" fmla="*/ 164 w 195"/>
              <a:gd name="T7" fmla="*/ 41 h 111"/>
              <a:gd name="T8" fmla="*/ 156 w 195"/>
              <a:gd name="T9" fmla="*/ 35 h 111"/>
              <a:gd name="T10" fmla="*/ 157 w 195"/>
              <a:gd name="T11" fmla="*/ 23 h 111"/>
              <a:gd name="T12" fmla="*/ 152 w 195"/>
              <a:gd name="T13" fmla="*/ 14 h 111"/>
              <a:gd name="T14" fmla="*/ 140 w 195"/>
              <a:gd name="T15" fmla="*/ 5 h 111"/>
              <a:gd name="T16" fmla="*/ 132 w 195"/>
              <a:gd name="T17" fmla="*/ 5 h 111"/>
              <a:gd name="T18" fmla="*/ 123 w 195"/>
              <a:gd name="T19" fmla="*/ 7 h 111"/>
              <a:gd name="T20" fmla="*/ 114 w 195"/>
              <a:gd name="T21" fmla="*/ 0 h 111"/>
              <a:gd name="T22" fmla="*/ 107 w 195"/>
              <a:gd name="T23" fmla="*/ 7 h 111"/>
              <a:gd name="T24" fmla="*/ 107 w 195"/>
              <a:gd name="T25" fmla="*/ 12 h 111"/>
              <a:gd name="T26" fmla="*/ 92 w 195"/>
              <a:gd name="T27" fmla="*/ 13 h 111"/>
              <a:gd name="T28" fmla="*/ 77 w 195"/>
              <a:gd name="T29" fmla="*/ 11 h 111"/>
              <a:gd name="T30" fmla="*/ 68 w 195"/>
              <a:gd name="T31" fmla="*/ 16 h 111"/>
              <a:gd name="T32" fmla="*/ 54 w 195"/>
              <a:gd name="T33" fmla="*/ 18 h 111"/>
              <a:gd name="T34" fmla="*/ 44 w 195"/>
              <a:gd name="T35" fmla="*/ 19 h 111"/>
              <a:gd name="T36" fmla="*/ 38 w 195"/>
              <a:gd name="T37" fmla="*/ 29 h 111"/>
              <a:gd name="T38" fmla="*/ 31 w 195"/>
              <a:gd name="T39" fmla="*/ 39 h 111"/>
              <a:gd name="T40" fmla="*/ 22 w 195"/>
              <a:gd name="T41" fmla="*/ 48 h 111"/>
              <a:gd name="T42" fmla="*/ 14 w 195"/>
              <a:gd name="T43" fmla="*/ 61 h 111"/>
              <a:gd name="T44" fmla="*/ 2 w 195"/>
              <a:gd name="T45" fmla="*/ 73 h 111"/>
              <a:gd name="T46" fmla="*/ 0 w 195"/>
              <a:gd name="T47" fmla="*/ 86 h 111"/>
              <a:gd name="T48" fmla="*/ 11 w 195"/>
              <a:gd name="T49" fmla="*/ 84 h 111"/>
              <a:gd name="T50" fmla="*/ 22 w 195"/>
              <a:gd name="T51" fmla="*/ 76 h 111"/>
              <a:gd name="T52" fmla="*/ 33 w 195"/>
              <a:gd name="T53" fmla="*/ 82 h 111"/>
              <a:gd name="T54" fmla="*/ 35 w 195"/>
              <a:gd name="T55" fmla="*/ 92 h 111"/>
              <a:gd name="T56" fmla="*/ 38 w 195"/>
              <a:gd name="T57" fmla="*/ 96 h 111"/>
              <a:gd name="T58" fmla="*/ 44 w 195"/>
              <a:gd name="T59" fmla="*/ 103 h 111"/>
              <a:gd name="T60" fmla="*/ 53 w 195"/>
              <a:gd name="T61" fmla="*/ 107 h 111"/>
              <a:gd name="T62" fmla="*/ 64 w 195"/>
              <a:gd name="T63" fmla="*/ 103 h 111"/>
              <a:gd name="T64" fmla="*/ 72 w 195"/>
              <a:gd name="T65" fmla="*/ 105 h 111"/>
              <a:gd name="T66" fmla="*/ 82 w 195"/>
              <a:gd name="T67" fmla="*/ 102 h 111"/>
              <a:gd name="T68" fmla="*/ 88 w 195"/>
              <a:gd name="T69" fmla="*/ 97 h 111"/>
              <a:gd name="T70" fmla="*/ 94 w 195"/>
              <a:gd name="T71" fmla="*/ 92 h 111"/>
              <a:gd name="T72" fmla="*/ 92 w 195"/>
              <a:gd name="T73" fmla="*/ 85 h 111"/>
              <a:gd name="T74" fmla="*/ 100 w 195"/>
              <a:gd name="T75" fmla="*/ 80 h 111"/>
              <a:gd name="T76" fmla="*/ 107 w 195"/>
              <a:gd name="T77" fmla="*/ 79 h 111"/>
              <a:gd name="T78" fmla="*/ 107 w 195"/>
              <a:gd name="T79" fmla="*/ 89 h 111"/>
              <a:gd name="T80" fmla="*/ 114 w 195"/>
              <a:gd name="T81" fmla="*/ 96 h 111"/>
              <a:gd name="T82" fmla="*/ 123 w 195"/>
              <a:gd name="T83" fmla="*/ 99 h 111"/>
              <a:gd name="T84" fmla="*/ 126 w 195"/>
              <a:gd name="T85" fmla="*/ 104 h 111"/>
              <a:gd name="T86" fmla="*/ 129 w 195"/>
              <a:gd name="T87" fmla="*/ 111 h 111"/>
              <a:gd name="T88" fmla="*/ 131 w 195"/>
              <a:gd name="T89" fmla="*/ 105 h 111"/>
              <a:gd name="T90" fmla="*/ 136 w 195"/>
              <a:gd name="T91" fmla="*/ 93 h 111"/>
              <a:gd name="T92" fmla="*/ 142 w 195"/>
              <a:gd name="T93" fmla="*/ 83 h 111"/>
              <a:gd name="T94" fmla="*/ 145 w 195"/>
              <a:gd name="T95" fmla="*/ 74 h 111"/>
              <a:gd name="T96" fmla="*/ 152 w 195"/>
              <a:gd name="T97" fmla="*/ 80 h 111"/>
              <a:gd name="T98" fmla="*/ 160 w 195"/>
              <a:gd name="T99" fmla="*/ 84 h 111"/>
              <a:gd name="T100" fmla="*/ 167 w 195"/>
              <a:gd name="T101" fmla="*/ 81 h 111"/>
              <a:gd name="T102" fmla="*/ 173 w 195"/>
              <a:gd name="T103" fmla="*/ 83 h 111"/>
              <a:gd name="T104" fmla="*/ 179 w 195"/>
              <a:gd name="T105" fmla="*/ 88 h 111"/>
              <a:gd name="T106" fmla="*/ 180 w 195"/>
              <a:gd name="T107" fmla="*/ 81 h 111"/>
              <a:gd name="T108" fmla="*/ 176 w 195"/>
              <a:gd name="T109" fmla="*/ 73 h 111"/>
              <a:gd name="T110" fmla="*/ 183 w 195"/>
              <a:gd name="T111" fmla="*/ 65 h 111"/>
              <a:gd name="T112" fmla="*/ 187 w 195"/>
              <a:gd name="T113" fmla="*/ 69 h 111"/>
              <a:gd name="T114" fmla="*/ 192 w 195"/>
              <a:gd name="T115" fmla="*/ 65 h 111"/>
              <a:gd name="T116" fmla="*/ 195 w 195"/>
              <a:gd name="T117" fmla="*/ 5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95" h="111">
                <a:moveTo>
                  <a:pt x="195" y="51"/>
                </a:moveTo>
                <a:cubicBezTo>
                  <a:pt x="195" y="48"/>
                  <a:pt x="195" y="48"/>
                  <a:pt x="195" y="48"/>
                </a:cubicBezTo>
                <a:cubicBezTo>
                  <a:pt x="195" y="47"/>
                  <a:pt x="195" y="47"/>
                  <a:pt x="195" y="47"/>
                </a:cubicBezTo>
                <a:cubicBezTo>
                  <a:pt x="195" y="47"/>
                  <a:pt x="194" y="46"/>
                  <a:pt x="193" y="46"/>
                </a:cubicBezTo>
                <a:cubicBezTo>
                  <a:pt x="192" y="46"/>
                  <a:pt x="190" y="46"/>
                  <a:pt x="190" y="46"/>
                </a:cubicBezTo>
                <a:cubicBezTo>
                  <a:pt x="189" y="45"/>
                  <a:pt x="189" y="45"/>
                  <a:pt x="189" y="45"/>
                </a:cubicBezTo>
                <a:cubicBezTo>
                  <a:pt x="186" y="48"/>
                  <a:pt x="186" y="48"/>
                  <a:pt x="186" y="48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83" y="51"/>
                  <a:pt x="186" y="52"/>
                  <a:pt x="181" y="52"/>
                </a:cubicBezTo>
                <a:cubicBezTo>
                  <a:pt x="176" y="52"/>
                  <a:pt x="176" y="52"/>
                  <a:pt x="176" y="52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72" y="50"/>
                  <a:pt x="172" y="50"/>
                  <a:pt x="172" y="50"/>
                </a:cubicBezTo>
                <a:cubicBezTo>
                  <a:pt x="171" y="48"/>
                  <a:pt x="171" y="48"/>
                  <a:pt x="171" y="48"/>
                </a:cubicBezTo>
                <a:cubicBezTo>
                  <a:pt x="171" y="48"/>
                  <a:pt x="169" y="48"/>
                  <a:pt x="169" y="47"/>
                </a:cubicBezTo>
                <a:cubicBezTo>
                  <a:pt x="169" y="46"/>
                  <a:pt x="168" y="44"/>
                  <a:pt x="168" y="44"/>
                </a:cubicBezTo>
                <a:cubicBezTo>
                  <a:pt x="164" y="41"/>
                  <a:pt x="164" y="41"/>
                  <a:pt x="164" y="41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57" y="41"/>
                  <a:pt x="157" y="41"/>
                  <a:pt x="157" y="41"/>
                </a:cubicBezTo>
                <a:cubicBezTo>
                  <a:pt x="157" y="41"/>
                  <a:pt x="158" y="39"/>
                  <a:pt x="157" y="38"/>
                </a:cubicBezTo>
                <a:cubicBezTo>
                  <a:pt x="156" y="38"/>
                  <a:pt x="156" y="35"/>
                  <a:pt x="156" y="35"/>
                </a:cubicBezTo>
                <a:cubicBezTo>
                  <a:pt x="155" y="32"/>
                  <a:pt x="155" y="32"/>
                  <a:pt x="155" y="32"/>
                </a:cubicBezTo>
                <a:cubicBezTo>
                  <a:pt x="155" y="32"/>
                  <a:pt x="154" y="29"/>
                  <a:pt x="155" y="28"/>
                </a:cubicBezTo>
                <a:cubicBezTo>
                  <a:pt x="156" y="28"/>
                  <a:pt x="156" y="26"/>
                  <a:pt x="156" y="26"/>
                </a:cubicBezTo>
                <a:cubicBezTo>
                  <a:pt x="157" y="23"/>
                  <a:pt x="157" y="23"/>
                  <a:pt x="157" y="23"/>
                </a:cubicBezTo>
                <a:cubicBezTo>
                  <a:pt x="158" y="19"/>
                  <a:pt x="158" y="19"/>
                  <a:pt x="158" y="19"/>
                </a:cubicBezTo>
                <a:cubicBezTo>
                  <a:pt x="158" y="16"/>
                  <a:pt x="158" y="16"/>
                  <a:pt x="158" y="16"/>
                </a:cubicBezTo>
                <a:cubicBezTo>
                  <a:pt x="155" y="14"/>
                  <a:pt x="155" y="14"/>
                  <a:pt x="155" y="14"/>
                </a:cubicBezTo>
                <a:cubicBezTo>
                  <a:pt x="152" y="14"/>
                  <a:pt x="152" y="14"/>
                  <a:pt x="152" y="14"/>
                </a:cubicBezTo>
                <a:cubicBezTo>
                  <a:pt x="149" y="12"/>
                  <a:pt x="149" y="12"/>
                  <a:pt x="149" y="12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2" y="7"/>
                  <a:pt x="142" y="7"/>
                  <a:pt x="142" y="7"/>
                </a:cubicBezTo>
                <a:cubicBezTo>
                  <a:pt x="140" y="5"/>
                  <a:pt x="140" y="5"/>
                  <a:pt x="140" y="5"/>
                </a:cubicBezTo>
                <a:cubicBezTo>
                  <a:pt x="140" y="5"/>
                  <a:pt x="139" y="3"/>
                  <a:pt x="138" y="1"/>
                </a:cubicBezTo>
                <a:cubicBezTo>
                  <a:pt x="136" y="0"/>
                  <a:pt x="134" y="2"/>
                  <a:pt x="134" y="2"/>
                </a:cubicBezTo>
                <a:cubicBezTo>
                  <a:pt x="133" y="2"/>
                  <a:pt x="133" y="2"/>
                  <a:pt x="133" y="2"/>
                </a:cubicBezTo>
                <a:cubicBezTo>
                  <a:pt x="132" y="5"/>
                  <a:pt x="132" y="5"/>
                  <a:pt x="132" y="5"/>
                </a:cubicBezTo>
                <a:cubicBezTo>
                  <a:pt x="131" y="6"/>
                  <a:pt x="131" y="6"/>
                  <a:pt x="131" y="6"/>
                </a:cubicBezTo>
                <a:cubicBezTo>
                  <a:pt x="129" y="7"/>
                  <a:pt x="129" y="7"/>
                  <a:pt x="129" y="7"/>
                </a:cubicBezTo>
                <a:cubicBezTo>
                  <a:pt x="125" y="7"/>
                  <a:pt x="125" y="7"/>
                  <a:pt x="125" y="7"/>
                </a:cubicBezTo>
                <a:cubicBezTo>
                  <a:pt x="123" y="7"/>
                  <a:pt x="123" y="7"/>
                  <a:pt x="123" y="7"/>
                </a:cubicBezTo>
                <a:cubicBezTo>
                  <a:pt x="121" y="5"/>
                  <a:pt x="121" y="5"/>
                  <a:pt x="121" y="5"/>
                </a:cubicBezTo>
                <a:cubicBezTo>
                  <a:pt x="121" y="4"/>
                  <a:pt x="121" y="4"/>
                  <a:pt x="121" y="4"/>
                </a:cubicBezTo>
                <a:cubicBezTo>
                  <a:pt x="118" y="1"/>
                  <a:pt x="118" y="1"/>
                  <a:pt x="118" y="1"/>
                </a:cubicBezTo>
                <a:cubicBezTo>
                  <a:pt x="114" y="0"/>
                  <a:pt x="114" y="0"/>
                  <a:pt x="114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09" y="3"/>
                  <a:pt x="109" y="3"/>
                  <a:pt x="109" y="3"/>
                </a:cubicBezTo>
                <a:cubicBezTo>
                  <a:pt x="107" y="5"/>
                  <a:pt x="107" y="5"/>
                  <a:pt x="107" y="5"/>
                </a:cubicBezTo>
                <a:cubicBezTo>
                  <a:pt x="107" y="7"/>
                  <a:pt x="107" y="7"/>
                  <a:pt x="107" y="7"/>
                </a:cubicBezTo>
                <a:cubicBezTo>
                  <a:pt x="107" y="7"/>
                  <a:pt x="111" y="9"/>
                  <a:pt x="112" y="10"/>
                </a:cubicBezTo>
                <a:cubicBezTo>
                  <a:pt x="114" y="11"/>
                  <a:pt x="111" y="11"/>
                  <a:pt x="111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08" y="12"/>
                  <a:pt x="107" y="12"/>
                </a:cubicBezTo>
                <a:cubicBezTo>
                  <a:pt x="106" y="12"/>
                  <a:pt x="105" y="12"/>
                  <a:pt x="105" y="12"/>
                </a:cubicBezTo>
                <a:cubicBezTo>
                  <a:pt x="99" y="11"/>
                  <a:pt x="99" y="11"/>
                  <a:pt x="99" y="11"/>
                </a:cubicBezTo>
                <a:cubicBezTo>
                  <a:pt x="95" y="12"/>
                  <a:pt x="95" y="12"/>
                  <a:pt x="95" y="12"/>
                </a:cubicBezTo>
                <a:cubicBezTo>
                  <a:pt x="92" y="13"/>
                  <a:pt x="92" y="13"/>
                  <a:pt x="92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2" y="11"/>
                  <a:pt x="82" y="11"/>
                  <a:pt x="82" y="11"/>
                </a:cubicBezTo>
                <a:cubicBezTo>
                  <a:pt x="81" y="11"/>
                  <a:pt x="81" y="11"/>
                  <a:pt x="81" y="11"/>
                </a:cubicBezTo>
                <a:cubicBezTo>
                  <a:pt x="77" y="11"/>
                  <a:pt x="77" y="11"/>
                  <a:pt x="77" y="11"/>
                </a:cubicBezTo>
                <a:cubicBezTo>
                  <a:pt x="75" y="11"/>
                  <a:pt x="75" y="11"/>
                  <a:pt x="75" y="11"/>
                </a:cubicBezTo>
                <a:cubicBezTo>
                  <a:pt x="71" y="11"/>
                  <a:pt x="71" y="11"/>
                  <a:pt x="71" y="11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15"/>
                  <a:pt x="69" y="15"/>
                  <a:pt x="68" y="16"/>
                </a:cubicBezTo>
                <a:cubicBezTo>
                  <a:pt x="67" y="17"/>
                  <a:pt x="65" y="18"/>
                  <a:pt x="65" y="18"/>
                </a:cubicBezTo>
                <a:cubicBezTo>
                  <a:pt x="63" y="20"/>
                  <a:pt x="63" y="20"/>
                  <a:pt x="63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0"/>
                  <a:pt x="56" y="20"/>
                  <a:pt x="54" y="18"/>
                </a:cubicBezTo>
                <a:cubicBezTo>
                  <a:pt x="53" y="16"/>
                  <a:pt x="54" y="15"/>
                  <a:pt x="54" y="15"/>
                </a:cubicBezTo>
                <a:cubicBezTo>
                  <a:pt x="49" y="14"/>
                  <a:pt x="49" y="14"/>
                  <a:pt x="49" y="14"/>
                </a:cubicBezTo>
                <a:cubicBezTo>
                  <a:pt x="46" y="16"/>
                  <a:pt x="46" y="16"/>
                  <a:pt x="46" y="16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3"/>
                  <a:pt x="44" y="23"/>
                  <a:pt x="44" y="23"/>
                </a:cubicBezTo>
                <a:cubicBezTo>
                  <a:pt x="42" y="25"/>
                  <a:pt x="42" y="25"/>
                  <a:pt x="42" y="25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9"/>
                  <a:pt x="38" y="29"/>
                  <a:pt x="38" y="29"/>
                </a:cubicBezTo>
                <a:cubicBezTo>
                  <a:pt x="35" y="32"/>
                  <a:pt x="35" y="32"/>
                  <a:pt x="35" y="32"/>
                </a:cubicBezTo>
                <a:cubicBezTo>
                  <a:pt x="35" y="32"/>
                  <a:pt x="35" y="32"/>
                  <a:pt x="34" y="33"/>
                </a:cubicBezTo>
                <a:cubicBezTo>
                  <a:pt x="32" y="35"/>
                  <a:pt x="31" y="36"/>
                  <a:pt x="31" y="36"/>
                </a:cubicBezTo>
                <a:cubicBezTo>
                  <a:pt x="31" y="39"/>
                  <a:pt x="31" y="39"/>
                  <a:pt x="31" y="39"/>
                </a:cubicBezTo>
                <a:cubicBezTo>
                  <a:pt x="31" y="39"/>
                  <a:pt x="31" y="40"/>
                  <a:pt x="31" y="42"/>
                </a:cubicBezTo>
                <a:cubicBezTo>
                  <a:pt x="31" y="44"/>
                  <a:pt x="28" y="44"/>
                  <a:pt x="28" y="44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8"/>
                  <a:pt x="22" y="48"/>
                  <a:pt x="22" y="48"/>
                </a:cubicBezTo>
                <a:cubicBezTo>
                  <a:pt x="21" y="51"/>
                  <a:pt x="21" y="51"/>
                  <a:pt x="21" y="51"/>
                </a:cubicBezTo>
                <a:cubicBezTo>
                  <a:pt x="22" y="54"/>
                  <a:pt x="22" y="54"/>
                  <a:pt x="22" y="54"/>
                </a:cubicBezTo>
                <a:cubicBezTo>
                  <a:pt x="19" y="56"/>
                  <a:pt x="19" y="56"/>
                  <a:pt x="19" y="56"/>
                </a:cubicBezTo>
                <a:cubicBezTo>
                  <a:pt x="14" y="61"/>
                  <a:pt x="14" y="61"/>
                  <a:pt x="14" y="61"/>
                </a:cubicBezTo>
                <a:cubicBezTo>
                  <a:pt x="11" y="63"/>
                  <a:pt x="11" y="63"/>
                  <a:pt x="11" y="63"/>
                </a:cubicBezTo>
                <a:cubicBezTo>
                  <a:pt x="7" y="67"/>
                  <a:pt x="7" y="67"/>
                  <a:pt x="7" y="67"/>
                </a:cubicBezTo>
                <a:cubicBezTo>
                  <a:pt x="5" y="71"/>
                  <a:pt x="5" y="71"/>
                  <a:pt x="5" y="71"/>
                </a:cubicBezTo>
                <a:cubicBezTo>
                  <a:pt x="2" y="73"/>
                  <a:pt x="2" y="73"/>
                  <a:pt x="2" y="73"/>
                </a:cubicBezTo>
                <a:cubicBezTo>
                  <a:pt x="4" y="75"/>
                  <a:pt x="4" y="75"/>
                  <a:pt x="4" y="75"/>
                </a:cubicBezTo>
                <a:cubicBezTo>
                  <a:pt x="4" y="79"/>
                  <a:pt x="4" y="79"/>
                  <a:pt x="4" y="79"/>
                </a:cubicBezTo>
                <a:cubicBezTo>
                  <a:pt x="4" y="79"/>
                  <a:pt x="2" y="82"/>
                  <a:pt x="2" y="83"/>
                </a:cubicBezTo>
                <a:cubicBezTo>
                  <a:pt x="2" y="84"/>
                  <a:pt x="0" y="86"/>
                  <a:pt x="0" y="86"/>
                </a:cubicBezTo>
                <a:cubicBezTo>
                  <a:pt x="2" y="86"/>
                  <a:pt x="2" y="86"/>
                  <a:pt x="2" y="86"/>
                </a:cubicBezTo>
                <a:cubicBezTo>
                  <a:pt x="4" y="86"/>
                  <a:pt x="4" y="86"/>
                  <a:pt x="4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11" y="84"/>
                  <a:pt x="11" y="84"/>
                  <a:pt x="11" y="84"/>
                </a:cubicBezTo>
                <a:cubicBezTo>
                  <a:pt x="12" y="80"/>
                  <a:pt x="12" y="80"/>
                  <a:pt x="12" y="80"/>
                </a:cubicBezTo>
                <a:cubicBezTo>
                  <a:pt x="16" y="79"/>
                  <a:pt x="16" y="79"/>
                  <a:pt x="16" y="79"/>
                </a:cubicBezTo>
                <a:cubicBezTo>
                  <a:pt x="19" y="76"/>
                  <a:pt x="19" y="76"/>
                  <a:pt x="19" y="76"/>
                </a:cubicBezTo>
                <a:cubicBezTo>
                  <a:pt x="22" y="76"/>
                  <a:pt x="22" y="76"/>
                  <a:pt x="22" y="76"/>
                </a:cubicBezTo>
                <a:cubicBezTo>
                  <a:pt x="29" y="77"/>
                  <a:pt x="29" y="77"/>
                  <a:pt x="29" y="77"/>
                </a:cubicBezTo>
                <a:cubicBezTo>
                  <a:pt x="30" y="78"/>
                  <a:pt x="30" y="78"/>
                  <a:pt x="30" y="78"/>
                </a:cubicBezTo>
                <a:cubicBezTo>
                  <a:pt x="33" y="80"/>
                  <a:pt x="33" y="80"/>
                  <a:pt x="33" y="80"/>
                </a:cubicBezTo>
                <a:cubicBezTo>
                  <a:pt x="33" y="82"/>
                  <a:pt x="33" y="82"/>
                  <a:pt x="33" y="82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88"/>
                  <a:pt x="35" y="88"/>
                  <a:pt x="35" y="88"/>
                </a:cubicBezTo>
                <a:cubicBezTo>
                  <a:pt x="35" y="92"/>
                  <a:pt x="35" y="92"/>
                  <a:pt x="35" y="92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4"/>
                  <a:pt x="36" y="94"/>
                  <a:pt x="36" y="94"/>
                </a:cubicBezTo>
                <a:cubicBezTo>
                  <a:pt x="36" y="95"/>
                  <a:pt x="36" y="95"/>
                  <a:pt x="36" y="95"/>
                </a:cubicBezTo>
                <a:cubicBezTo>
                  <a:pt x="38" y="96"/>
                  <a:pt x="38" y="96"/>
                  <a:pt x="38" y="96"/>
                </a:cubicBezTo>
                <a:cubicBezTo>
                  <a:pt x="39" y="97"/>
                  <a:pt x="39" y="97"/>
                  <a:pt x="39" y="97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42" y="101"/>
                  <a:pt x="42" y="102"/>
                </a:cubicBezTo>
                <a:cubicBezTo>
                  <a:pt x="42" y="102"/>
                  <a:pt x="44" y="103"/>
                  <a:pt x="44" y="103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49" y="107"/>
                  <a:pt x="49" y="107"/>
                  <a:pt x="49" y="107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5" y="105"/>
                  <a:pt x="55" y="105"/>
                  <a:pt x="55" y="105"/>
                </a:cubicBezTo>
                <a:cubicBezTo>
                  <a:pt x="58" y="105"/>
                  <a:pt x="58" y="105"/>
                  <a:pt x="58" y="105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5"/>
                  <a:pt x="79" y="106"/>
                  <a:pt x="79" y="105"/>
                </a:cubicBezTo>
                <a:cubicBezTo>
                  <a:pt x="80" y="104"/>
                  <a:pt x="81" y="104"/>
                  <a:pt x="81" y="104"/>
                </a:cubicBezTo>
                <a:cubicBezTo>
                  <a:pt x="81" y="104"/>
                  <a:pt x="80" y="102"/>
                  <a:pt x="82" y="102"/>
                </a:cubicBezTo>
                <a:cubicBezTo>
                  <a:pt x="83" y="102"/>
                  <a:pt x="85" y="102"/>
                  <a:pt x="85" y="102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7" y="101"/>
                  <a:pt x="88" y="100"/>
                  <a:pt x="88" y="99"/>
                </a:cubicBezTo>
                <a:cubicBezTo>
                  <a:pt x="88" y="99"/>
                  <a:pt x="88" y="97"/>
                  <a:pt x="88" y="97"/>
                </a:cubicBezTo>
                <a:cubicBezTo>
                  <a:pt x="88" y="97"/>
                  <a:pt x="87" y="96"/>
                  <a:pt x="88" y="96"/>
                </a:cubicBezTo>
                <a:cubicBezTo>
                  <a:pt x="89" y="96"/>
                  <a:pt x="91" y="95"/>
                  <a:pt x="91" y="95"/>
                </a:cubicBezTo>
                <a:cubicBezTo>
                  <a:pt x="93" y="93"/>
                  <a:pt x="93" y="93"/>
                  <a:pt x="93" y="93"/>
                </a:cubicBezTo>
                <a:cubicBezTo>
                  <a:pt x="94" y="92"/>
                  <a:pt x="94" y="92"/>
                  <a:pt x="94" y="92"/>
                </a:cubicBezTo>
                <a:cubicBezTo>
                  <a:pt x="94" y="90"/>
                  <a:pt x="94" y="90"/>
                  <a:pt x="94" y="90"/>
                </a:cubicBezTo>
                <a:cubicBezTo>
                  <a:pt x="93" y="89"/>
                  <a:pt x="93" y="89"/>
                  <a:pt x="93" y="89"/>
                </a:cubicBezTo>
                <a:cubicBezTo>
                  <a:pt x="93" y="89"/>
                  <a:pt x="93" y="87"/>
                  <a:pt x="92" y="87"/>
                </a:cubicBezTo>
                <a:cubicBezTo>
                  <a:pt x="92" y="87"/>
                  <a:pt x="92" y="85"/>
                  <a:pt x="92" y="85"/>
                </a:cubicBezTo>
                <a:cubicBezTo>
                  <a:pt x="93" y="84"/>
                  <a:pt x="93" y="84"/>
                  <a:pt x="93" y="84"/>
                </a:cubicBezTo>
                <a:cubicBezTo>
                  <a:pt x="96" y="83"/>
                  <a:pt x="96" y="83"/>
                  <a:pt x="96" y="83"/>
                </a:cubicBezTo>
                <a:cubicBezTo>
                  <a:pt x="97" y="81"/>
                  <a:pt x="97" y="81"/>
                  <a:pt x="97" y="8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2" y="76"/>
                  <a:pt x="102" y="76"/>
                  <a:pt x="102" y="76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82"/>
                  <a:pt x="107" y="82"/>
                  <a:pt x="107" y="82"/>
                </a:cubicBezTo>
                <a:cubicBezTo>
                  <a:pt x="107" y="82"/>
                  <a:pt x="107" y="84"/>
                  <a:pt x="107" y="85"/>
                </a:cubicBezTo>
                <a:cubicBezTo>
                  <a:pt x="107" y="85"/>
                  <a:pt x="107" y="87"/>
                  <a:pt x="107" y="8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20" y="97"/>
                  <a:pt x="120" y="97"/>
                  <a:pt x="120" y="97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6" y="104"/>
                  <a:pt x="126" y="104"/>
                  <a:pt x="126" y="104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1"/>
                  <a:pt x="131" y="111"/>
                  <a:pt x="132" y="111"/>
                </a:cubicBezTo>
                <a:cubicBezTo>
                  <a:pt x="132" y="110"/>
                  <a:pt x="132" y="110"/>
                  <a:pt x="132" y="109"/>
                </a:cubicBezTo>
                <a:cubicBezTo>
                  <a:pt x="132" y="108"/>
                  <a:pt x="132" y="107"/>
                  <a:pt x="132" y="107"/>
                </a:cubicBezTo>
                <a:cubicBezTo>
                  <a:pt x="132" y="107"/>
                  <a:pt x="131" y="106"/>
                  <a:pt x="131" y="105"/>
                </a:cubicBezTo>
                <a:cubicBezTo>
                  <a:pt x="131" y="105"/>
                  <a:pt x="131" y="103"/>
                  <a:pt x="131" y="102"/>
                </a:cubicBezTo>
                <a:cubicBezTo>
                  <a:pt x="131" y="102"/>
                  <a:pt x="131" y="100"/>
                  <a:pt x="132" y="99"/>
                </a:cubicBezTo>
                <a:cubicBezTo>
                  <a:pt x="132" y="99"/>
                  <a:pt x="134" y="97"/>
                  <a:pt x="134" y="97"/>
                </a:cubicBezTo>
                <a:cubicBezTo>
                  <a:pt x="136" y="93"/>
                  <a:pt x="136" y="93"/>
                  <a:pt x="136" y="93"/>
                </a:cubicBezTo>
                <a:cubicBezTo>
                  <a:pt x="139" y="91"/>
                  <a:pt x="139" y="91"/>
                  <a:pt x="139" y="91"/>
                </a:cubicBezTo>
                <a:cubicBezTo>
                  <a:pt x="141" y="88"/>
                  <a:pt x="141" y="88"/>
                  <a:pt x="141" y="88"/>
                </a:cubicBezTo>
                <a:cubicBezTo>
                  <a:pt x="142" y="85"/>
                  <a:pt x="142" y="85"/>
                  <a:pt x="142" y="85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42" y="81"/>
                  <a:pt x="142" y="81"/>
                  <a:pt x="142" y="81"/>
                </a:cubicBezTo>
                <a:cubicBezTo>
                  <a:pt x="143" y="78"/>
                  <a:pt x="143" y="78"/>
                  <a:pt x="143" y="78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47" y="74"/>
                  <a:pt x="147" y="74"/>
                  <a:pt x="147" y="74"/>
                </a:cubicBezTo>
                <a:cubicBezTo>
                  <a:pt x="149" y="75"/>
                  <a:pt x="149" y="75"/>
                  <a:pt x="149" y="75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53" y="81"/>
                  <a:pt x="153" y="81"/>
                  <a:pt x="153" y="81"/>
                </a:cubicBezTo>
                <a:cubicBezTo>
                  <a:pt x="155" y="83"/>
                  <a:pt x="155" y="83"/>
                  <a:pt x="155" y="83"/>
                </a:cubicBezTo>
                <a:cubicBezTo>
                  <a:pt x="157" y="84"/>
                  <a:pt x="157" y="84"/>
                  <a:pt x="157" y="84"/>
                </a:cubicBezTo>
                <a:cubicBezTo>
                  <a:pt x="157" y="84"/>
                  <a:pt x="159" y="85"/>
                  <a:pt x="160" y="84"/>
                </a:cubicBezTo>
                <a:cubicBezTo>
                  <a:pt x="160" y="84"/>
                  <a:pt x="160" y="83"/>
                  <a:pt x="161" y="83"/>
                </a:cubicBezTo>
                <a:cubicBezTo>
                  <a:pt x="161" y="82"/>
                  <a:pt x="163" y="82"/>
                  <a:pt x="163" y="82"/>
                </a:cubicBezTo>
                <a:cubicBezTo>
                  <a:pt x="164" y="82"/>
                  <a:pt x="164" y="82"/>
                  <a:pt x="164" y="82"/>
                </a:cubicBezTo>
                <a:cubicBezTo>
                  <a:pt x="167" y="81"/>
                  <a:pt x="167" y="81"/>
                  <a:pt x="167" y="81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72" y="82"/>
                  <a:pt x="172" y="82"/>
                  <a:pt x="172" y="82"/>
                </a:cubicBezTo>
                <a:cubicBezTo>
                  <a:pt x="173" y="83"/>
                  <a:pt x="173" y="83"/>
                  <a:pt x="173" y="83"/>
                </a:cubicBezTo>
                <a:cubicBezTo>
                  <a:pt x="174" y="85"/>
                  <a:pt x="174" y="85"/>
                  <a:pt x="174" y="85"/>
                </a:cubicBezTo>
                <a:cubicBezTo>
                  <a:pt x="176" y="87"/>
                  <a:pt x="176" y="87"/>
                  <a:pt x="176" y="87"/>
                </a:cubicBezTo>
                <a:cubicBezTo>
                  <a:pt x="176" y="87"/>
                  <a:pt x="177" y="88"/>
                  <a:pt x="177" y="88"/>
                </a:cubicBezTo>
                <a:cubicBezTo>
                  <a:pt x="178" y="88"/>
                  <a:pt x="179" y="88"/>
                  <a:pt x="179" y="88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5"/>
                  <a:pt x="180" y="85"/>
                  <a:pt x="180" y="85"/>
                </a:cubicBezTo>
                <a:cubicBezTo>
                  <a:pt x="179" y="84"/>
                  <a:pt x="179" y="84"/>
                  <a:pt x="179" y="84"/>
                </a:cubicBezTo>
                <a:cubicBezTo>
                  <a:pt x="179" y="84"/>
                  <a:pt x="180" y="82"/>
                  <a:pt x="180" y="81"/>
                </a:cubicBezTo>
                <a:cubicBezTo>
                  <a:pt x="180" y="81"/>
                  <a:pt x="181" y="79"/>
                  <a:pt x="181" y="79"/>
                </a:cubicBezTo>
                <a:cubicBezTo>
                  <a:pt x="180" y="78"/>
                  <a:pt x="180" y="78"/>
                  <a:pt x="180" y="78"/>
                </a:cubicBezTo>
                <a:cubicBezTo>
                  <a:pt x="178" y="76"/>
                  <a:pt x="178" y="76"/>
                  <a:pt x="178" y="75"/>
                </a:cubicBezTo>
                <a:cubicBezTo>
                  <a:pt x="177" y="75"/>
                  <a:pt x="176" y="73"/>
                  <a:pt x="176" y="73"/>
                </a:cubicBezTo>
                <a:cubicBezTo>
                  <a:pt x="176" y="73"/>
                  <a:pt x="177" y="72"/>
                  <a:pt x="177" y="70"/>
                </a:cubicBezTo>
                <a:cubicBezTo>
                  <a:pt x="177" y="68"/>
                  <a:pt x="178" y="67"/>
                  <a:pt x="178" y="67"/>
                </a:cubicBezTo>
                <a:cubicBezTo>
                  <a:pt x="180" y="65"/>
                  <a:pt x="180" y="65"/>
                  <a:pt x="180" y="65"/>
                </a:cubicBezTo>
                <a:cubicBezTo>
                  <a:pt x="183" y="65"/>
                  <a:pt x="183" y="65"/>
                  <a:pt x="183" y="65"/>
                </a:cubicBezTo>
                <a:cubicBezTo>
                  <a:pt x="184" y="66"/>
                  <a:pt x="184" y="66"/>
                  <a:pt x="184" y="66"/>
                </a:cubicBezTo>
                <a:cubicBezTo>
                  <a:pt x="186" y="67"/>
                  <a:pt x="186" y="67"/>
                  <a:pt x="186" y="67"/>
                </a:cubicBezTo>
                <a:cubicBezTo>
                  <a:pt x="186" y="69"/>
                  <a:pt x="186" y="69"/>
                  <a:pt x="186" y="69"/>
                </a:cubicBezTo>
                <a:cubicBezTo>
                  <a:pt x="187" y="69"/>
                  <a:pt x="187" y="69"/>
                  <a:pt x="187" y="69"/>
                </a:cubicBezTo>
                <a:cubicBezTo>
                  <a:pt x="193" y="71"/>
                  <a:pt x="193" y="71"/>
                  <a:pt x="193" y="71"/>
                </a:cubicBezTo>
                <a:cubicBezTo>
                  <a:pt x="194" y="70"/>
                  <a:pt x="194" y="70"/>
                  <a:pt x="194" y="70"/>
                </a:cubicBezTo>
                <a:cubicBezTo>
                  <a:pt x="194" y="67"/>
                  <a:pt x="194" y="67"/>
                  <a:pt x="194" y="67"/>
                </a:cubicBezTo>
                <a:cubicBezTo>
                  <a:pt x="192" y="65"/>
                  <a:pt x="192" y="65"/>
                  <a:pt x="192" y="65"/>
                </a:cubicBezTo>
                <a:cubicBezTo>
                  <a:pt x="191" y="63"/>
                  <a:pt x="191" y="63"/>
                  <a:pt x="191" y="63"/>
                </a:cubicBezTo>
                <a:cubicBezTo>
                  <a:pt x="191" y="63"/>
                  <a:pt x="190" y="63"/>
                  <a:pt x="191" y="62"/>
                </a:cubicBezTo>
                <a:cubicBezTo>
                  <a:pt x="192" y="61"/>
                  <a:pt x="193" y="57"/>
                  <a:pt x="193" y="57"/>
                </a:cubicBezTo>
                <a:cubicBezTo>
                  <a:pt x="195" y="54"/>
                  <a:pt x="195" y="54"/>
                  <a:pt x="195" y="54"/>
                </a:cubicBezTo>
                <a:lnTo>
                  <a:pt x="195" y="51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1" name="Freeform 18"/>
          <p:cNvSpPr>
            <a:spLocks/>
          </p:cNvSpPr>
          <p:nvPr/>
        </p:nvSpPr>
        <p:spPr bwMode="auto">
          <a:xfrm>
            <a:off x="5237163" y="4000501"/>
            <a:ext cx="903288" cy="788988"/>
          </a:xfrm>
          <a:custGeom>
            <a:avLst/>
            <a:gdLst>
              <a:gd name="T0" fmla="*/ 152 w 564"/>
              <a:gd name="T1" fmla="*/ 451 h 493"/>
              <a:gd name="T2" fmla="*/ 185 w 564"/>
              <a:gd name="T3" fmla="*/ 460 h 493"/>
              <a:gd name="T4" fmla="*/ 208 w 564"/>
              <a:gd name="T5" fmla="*/ 461 h 493"/>
              <a:gd name="T6" fmla="*/ 230 w 564"/>
              <a:gd name="T7" fmla="*/ 465 h 493"/>
              <a:gd name="T8" fmla="*/ 247 w 564"/>
              <a:gd name="T9" fmla="*/ 480 h 493"/>
              <a:gd name="T10" fmla="*/ 269 w 564"/>
              <a:gd name="T11" fmla="*/ 489 h 493"/>
              <a:gd name="T12" fmla="*/ 294 w 564"/>
              <a:gd name="T13" fmla="*/ 492 h 493"/>
              <a:gd name="T14" fmla="*/ 319 w 564"/>
              <a:gd name="T15" fmla="*/ 485 h 493"/>
              <a:gd name="T16" fmla="*/ 319 w 564"/>
              <a:gd name="T17" fmla="*/ 459 h 493"/>
              <a:gd name="T18" fmla="*/ 341 w 564"/>
              <a:gd name="T19" fmla="*/ 444 h 493"/>
              <a:gd name="T20" fmla="*/ 361 w 564"/>
              <a:gd name="T21" fmla="*/ 432 h 493"/>
              <a:gd name="T22" fmla="*/ 372 w 564"/>
              <a:gd name="T23" fmla="*/ 435 h 493"/>
              <a:gd name="T24" fmla="*/ 395 w 564"/>
              <a:gd name="T25" fmla="*/ 441 h 493"/>
              <a:gd name="T26" fmla="*/ 412 w 564"/>
              <a:gd name="T27" fmla="*/ 438 h 493"/>
              <a:gd name="T28" fmla="*/ 415 w 564"/>
              <a:gd name="T29" fmla="*/ 440 h 493"/>
              <a:gd name="T30" fmla="*/ 427 w 564"/>
              <a:gd name="T31" fmla="*/ 446 h 493"/>
              <a:gd name="T32" fmla="*/ 445 w 564"/>
              <a:gd name="T33" fmla="*/ 458 h 493"/>
              <a:gd name="T34" fmla="*/ 470 w 564"/>
              <a:gd name="T35" fmla="*/ 459 h 493"/>
              <a:gd name="T36" fmla="*/ 488 w 564"/>
              <a:gd name="T37" fmla="*/ 449 h 493"/>
              <a:gd name="T38" fmla="*/ 504 w 564"/>
              <a:gd name="T39" fmla="*/ 436 h 493"/>
              <a:gd name="T40" fmla="*/ 522 w 564"/>
              <a:gd name="T41" fmla="*/ 427 h 493"/>
              <a:gd name="T42" fmla="*/ 532 w 564"/>
              <a:gd name="T43" fmla="*/ 412 h 493"/>
              <a:gd name="T44" fmla="*/ 523 w 564"/>
              <a:gd name="T45" fmla="*/ 404 h 493"/>
              <a:gd name="T46" fmla="*/ 503 w 564"/>
              <a:gd name="T47" fmla="*/ 393 h 493"/>
              <a:gd name="T48" fmla="*/ 507 w 564"/>
              <a:gd name="T49" fmla="*/ 370 h 493"/>
              <a:gd name="T50" fmla="*/ 494 w 564"/>
              <a:gd name="T51" fmla="*/ 353 h 493"/>
              <a:gd name="T52" fmla="*/ 507 w 564"/>
              <a:gd name="T53" fmla="*/ 343 h 493"/>
              <a:gd name="T54" fmla="*/ 512 w 564"/>
              <a:gd name="T55" fmla="*/ 327 h 493"/>
              <a:gd name="T56" fmla="*/ 501 w 564"/>
              <a:gd name="T57" fmla="*/ 313 h 493"/>
              <a:gd name="T58" fmla="*/ 508 w 564"/>
              <a:gd name="T59" fmla="*/ 303 h 493"/>
              <a:gd name="T60" fmla="*/ 501 w 564"/>
              <a:gd name="T61" fmla="*/ 289 h 493"/>
              <a:gd name="T62" fmla="*/ 485 w 564"/>
              <a:gd name="T63" fmla="*/ 273 h 493"/>
              <a:gd name="T64" fmla="*/ 470 w 564"/>
              <a:gd name="T65" fmla="*/ 276 h 493"/>
              <a:gd name="T66" fmla="*/ 487 w 564"/>
              <a:gd name="T67" fmla="*/ 248 h 493"/>
              <a:gd name="T68" fmla="*/ 504 w 564"/>
              <a:gd name="T69" fmla="*/ 226 h 493"/>
              <a:gd name="T70" fmla="*/ 525 w 564"/>
              <a:gd name="T71" fmla="*/ 217 h 493"/>
              <a:gd name="T72" fmla="*/ 535 w 564"/>
              <a:gd name="T73" fmla="*/ 193 h 493"/>
              <a:gd name="T74" fmla="*/ 545 w 564"/>
              <a:gd name="T75" fmla="*/ 155 h 493"/>
              <a:gd name="T76" fmla="*/ 562 w 564"/>
              <a:gd name="T77" fmla="*/ 134 h 493"/>
              <a:gd name="T78" fmla="*/ 535 w 564"/>
              <a:gd name="T79" fmla="*/ 121 h 493"/>
              <a:gd name="T80" fmla="*/ 500 w 564"/>
              <a:gd name="T81" fmla="*/ 112 h 493"/>
              <a:gd name="T82" fmla="*/ 475 w 564"/>
              <a:gd name="T83" fmla="*/ 100 h 493"/>
              <a:gd name="T84" fmla="*/ 447 w 564"/>
              <a:gd name="T85" fmla="*/ 86 h 493"/>
              <a:gd name="T86" fmla="*/ 434 w 564"/>
              <a:gd name="T87" fmla="*/ 60 h 493"/>
              <a:gd name="T88" fmla="*/ 412 w 564"/>
              <a:gd name="T89" fmla="*/ 69 h 493"/>
              <a:gd name="T90" fmla="*/ 399 w 564"/>
              <a:gd name="T91" fmla="*/ 46 h 493"/>
              <a:gd name="T92" fmla="*/ 373 w 564"/>
              <a:gd name="T93" fmla="*/ 36 h 493"/>
              <a:gd name="T94" fmla="*/ 354 w 564"/>
              <a:gd name="T95" fmla="*/ 19 h 493"/>
              <a:gd name="T96" fmla="*/ 344 w 564"/>
              <a:gd name="T97" fmla="*/ 0 h 493"/>
              <a:gd name="T98" fmla="*/ 291 w 564"/>
              <a:gd name="T99" fmla="*/ 7 h 493"/>
              <a:gd name="T100" fmla="*/ 277 w 564"/>
              <a:gd name="T101" fmla="*/ 54 h 493"/>
              <a:gd name="T102" fmla="*/ 216 w 564"/>
              <a:gd name="T103" fmla="*/ 85 h 493"/>
              <a:gd name="T104" fmla="*/ 192 w 564"/>
              <a:gd name="T105" fmla="*/ 103 h 493"/>
              <a:gd name="T106" fmla="*/ 142 w 564"/>
              <a:gd name="T107" fmla="*/ 85 h 493"/>
              <a:gd name="T108" fmla="*/ 140 w 564"/>
              <a:gd name="T109" fmla="*/ 143 h 493"/>
              <a:gd name="T110" fmla="*/ 74 w 564"/>
              <a:gd name="T111" fmla="*/ 130 h 493"/>
              <a:gd name="T112" fmla="*/ 13 w 564"/>
              <a:gd name="T113" fmla="*/ 140 h 493"/>
              <a:gd name="T114" fmla="*/ 7 w 564"/>
              <a:gd name="T115" fmla="*/ 179 h 493"/>
              <a:gd name="T116" fmla="*/ 73 w 564"/>
              <a:gd name="T117" fmla="*/ 209 h 493"/>
              <a:gd name="T118" fmla="*/ 121 w 564"/>
              <a:gd name="T119" fmla="*/ 249 h 493"/>
              <a:gd name="T120" fmla="*/ 160 w 564"/>
              <a:gd name="T121" fmla="*/ 310 h 493"/>
              <a:gd name="T122" fmla="*/ 155 w 564"/>
              <a:gd name="T123" fmla="*/ 319 h 493"/>
              <a:gd name="T124" fmla="*/ 145 w 564"/>
              <a:gd name="T125" fmla="*/ 401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493">
                <a:moveTo>
                  <a:pt x="128" y="436"/>
                </a:moveTo>
                <a:cubicBezTo>
                  <a:pt x="130" y="438"/>
                  <a:pt x="130" y="438"/>
                  <a:pt x="130" y="438"/>
                </a:cubicBezTo>
                <a:cubicBezTo>
                  <a:pt x="134" y="439"/>
                  <a:pt x="134" y="439"/>
                  <a:pt x="134" y="439"/>
                </a:cubicBezTo>
                <a:cubicBezTo>
                  <a:pt x="138" y="441"/>
                  <a:pt x="138" y="441"/>
                  <a:pt x="138" y="441"/>
                </a:cubicBezTo>
                <a:cubicBezTo>
                  <a:pt x="142" y="441"/>
                  <a:pt x="142" y="441"/>
                  <a:pt x="142" y="441"/>
                </a:cubicBezTo>
                <a:cubicBezTo>
                  <a:pt x="145" y="442"/>
                  <a:pt x="145" y="442"/>
                  <a:pt x="145" y="442"/>
                </a:cubicBezTo>
                <a:cubicBezTo>
                  <a:pt x="146" y="444"/>
                  <a:pt x="146" y="444"/>
                  <a:pt x="146" y="444"/>
                </a:cubicBezTo>
                <a:cubicBezTo>
                  <a:pt x="147" y="447"/>
                  <a:pt x="147" y="447"/>
                  <a:pt x="147" y="447"/>
                </a:cubicBezTo>
                <a:cubicBezTo>
                  <a:pt x="152" y="451"/>
                  <a:pt x="152" y="451"/>
                  <a:pt x="152" y="451"/>
                </a:cubicBezTo>
                <a:cubicBezTo>
                  <a:pt x="157" y="453"/>
                  <a:pt x="157" y="453"/>
                  <a:pt x="157" y="453"/>
                </a:cubicBezTo>
                <a:cubicBezTo>
                  <a:pt x="164" y="452"/>
                  <a:pt x="164" y="452"/>
                  <a:pt x="164" y="452"/>
                </a:cubicBezTo>
                <a:cubicBezTo>
                  <a:pt x="166" y="454"/>
                  <a:pt x="166" y="454"/>
                  <a:pt x="166" y="454"/>
                </a:cubicBezTo>
                <a:cubicBezTo>
                  <a:pt x="169" y="456"/>
                  <a:pt x="169" y="456"/>
                  <a:pt x="169" y="456"/>
                </a:cubicBezTo>
                <a:cubicBezTo>
                  <a:pt x="171" y="458"/>
                  <a:pt x="171" y="458"/>
                  <a:pt x="171" y="458"/>
                </a:cubicBezTo>
                <a:cubicBezTo>
                  <a:pt x="172" y="460"/>
                  <a:pt x="172" y="460"/>
                  <a:pt x="172" y="460"/>
                </a:cubicBezTo>
                <a:cubicBezTo>
                  <a:pt x="177" y="462"/>
                  <a:pt x="177" y="462"/>
                  <a:pt x="177" y="462"/>
                </a:cubicBezTo>
                <a:cubicBezTo>
                  <a:pt x="182" y="462"/>
                  <a:pt x="182" y="462"/>
                  <a:pt x="182" y="462"/>
                </a:cubicBezTo>
                <a:cubicBezTo>
                  <a:pt x="185" y="460"/>
                  <a:pt x="185" y="460"/>
                  <a:pt x="185" y="460"/>
                </a:cubicBezTo>
                <a:cubicBezTo>
                  <a:pt x="187" y="460"/>
                  <a:pt x="187" y="460"/>
                  <a:pt x="187" y="460"/>
                </a:cubicBezTo>
                <a:cubicBezTo>
                  <a:pt x="187" y="461"/>
                  <a:pt x="187" y="461"/>
                  <a:pt x="187" y="461"/>
                </a:cubicBezTo>
                <a:cubicBezTo>
                  <a:pt x="189" y="464"/>
                  <a:pt x="189" y="464"/>
                  <a:pt x="189" y="464"/>
                </a:cubicBezTo>
                <a:cubicBezTo>
                  <a:pt x="193" y="464"/>
                  <a:pt x="193" y="464"/>
                  <a:pt x="193" y="464"/>
                </a:cubicBezTo>
                <a:cubicBezTo>
                  <a:pt x="195" y="464"/>
                  <a:pt x="195" y="464"/>
                  <a:pt x="195" y="464"/>
                </a:cubicBezTo>
                <a:cubicBezTo>
                  <a:pt x="200" y="465"/>
                  <a:pt x="200" y="465"/>
                  <a:pt x="200" y="465"/>
                </a:cubicBezTo>
                <a:cubicBezTo>
                  <a:pt x="200" y="465"/>
                  <a:pt x="201" y="465"/>
                  <a:pt x="202" y="465"/>
                </a:cubicBezTo>
                <a:cubicBezTo>
                  <a:pt x="204" y="465"/>
                  <a:pt x="208" y="465"/>
                  <a:pt x="208" y="465"/>
                </a:cubicBezTo>
                <a:cubicBezTo>
                  <a:pt x="208" y="461"/>
                  <a:pt x="208" y="461"/>
                  <a:pt x="208" y="461"/>
                </a:cubicBezTo>
                <a:cubicBezTo>
                  <a:pt x="208" y="458"/>
                  <a:pt x="208" y="458"/>
                  <a:pt x="208" y="458"/>
                </a:cubicBezTo>
                <a:cubicBezTo>
                  <a:pt x="210" y="456"/>
                  <a:pt x="210" y="456"/>
                  <a:pt x="210" y="456"/>
                </a:cubicBezTo>
                <a:cubicBezTo>
                  <a:pt x="213" y="456"/>
                  <a:pt x="213" y="456"/>
                  <a:pt x="213" y="456"/>
                </a:cubicBezTo>
                <a:cubicBezTo>
                  <a:pt x="217" y="457"/>
                  <a:pt x="217" y="457"/>
                  <a:pt x="217" y="457"/>
                </a:cubicBezTo>
                <a:cubicBezTo>
                  <a:pt x="222" y="462"/>
                  <a:pt x="222" y="462"/>
                  <a:pt x="222" y="462"/>
                </a:cubicBezTo>
                <a:cubicBezTo>
                  <a:pt x="225" y="462"/>
                  <a:pt x="225" y="462"/>
                  <a:pt x="225" y="462"/>
                </a:cubicBezTo>
                <a:cubicBezTo>
                  <a:pt x="227" y="462"/>
                  <a:pt x="227" y="462"/>
                  <a:pt x="227" y="462"/>
                </a:cubicBezTo>
                <a:cubicBezTo>
                  <a:pt x="229" y="464"/>
                  <a:pt x="229" y="464"/>
                  <a:pt x="229" y="464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32" y="465"/>
                  <a:pt x="232" y="465"/>
                  <a:pt x="232" y="465"/>
                </a:cubicBezTo>
                <a:cubicBezTo>
                  <a:pt x="236" y="465"/>
                  <a:pt x="236" y="465"/>
                  <a:pt x="236" y="46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40" y="469"/>
                  <a:pt x="240" y="469"/>
                  <a:pt x="240" y="469"/>
                </a:cubicBezTo>
                <a:cubicBezTo>
                  <a:pt x="240" y="471"/>
                  <a:pt x="240" y="471"/>
                  <a:pt x="240" y="471"/>
                </a:cubicBezTo>
                <a:cubicBezTo>
                  <a:pt x="242" y="474"/>
                  <a:pt x="242" y="474"/>
                  <a:pt x="242" y="474"/>
                </a:cubicBezTo>
                <a:cubicBezTo>
                  <a:pt x="242" y="476"/>
                  <a:pt x="242" y="476"/>
                  <a:pt x="242" y="476"/>
                </a:cubicBezTo>
                <a:cubicBezTo>
                  <a:pt x="245" y="478"/>
                  <a:pt x="245" y="478"/>
                  <a:pt x="245" y="478"/>
                </a:cubicBezTo>
                <a:cubicBezTo>
                  <a:pt x="247" y="480"/>
                  <a:pt x="247" y="480"/>
                  <a:pt x="247" y="480"/>
                </a:cubicBezTo>
                <a:cubicBezTo>
                  <a:pt x="251" y="478"/>
                  <a:pt x="251" y="478"/>
                  <a:pt x="251" y="478"/>
                </a:cubicBezTo>
                <a:cubicBezTo>
                  <a:pt x="254" y="479"/>
                  <a:pt x="254" y="479"/>
                  <a:pt x="254" y="479"/>
                </a:cubicBezTo>
                <a:cubicBezTo>
                  <a:pt x="257" y="481"/>
                  <a:pt x="257" y="481"/>
                  <a:pt x="257" y="481"/>
                </a:cubicBezTo>
                <a:cubicBezTo>
                  <a:pt x="260" y="481"/>
                  <a:pt x="260" y="481"/>
                  <a:pt x="260" y="481"/>
                </a:cubicBezTo>
                <a:cubicBezTo>
                  <a:pt x="262" y="483"/>
                  <a:pt x="262" y="483"/>
                  <a:pt x="262" y="483"/>
                </a:cubicBezTo>
                <a:cubicBezTo>
                  <a:pt x="265" y="485"/>
                  <a:pt x="265" y="485"/>
                  <a:pt x="265" y="485"/>
                </a:cubicBezTo>
                <a:cubicBezTo>
                  <a:pt x="267" y="487"/>
                  <a:pt x="267" y="487"/>
                  <a:pt x="267" y="487"/>
                </a:cubicBezTo>
                <a:cubicBezTo>
                  <a:pt x="267" y="489"/>
                  <a:pt x="267" y="489"/>
                  <a:pt x="267" y="489"/>
                </a:cubicBezTo>
                <a:cubicBezTo>
                  <a:pt x="269" y="489"/>
                  <a:pt x="269" y="489"/>
                  <a:pt x="269" y="489"/>
                </a:cubicBezTo>
                <a:cubicBezTo>
                  <a:pt x="273" y="488"/>
                  <a:pt x="273" y="488"/>
                  <a:pt x="273" y="488"/>
                </a:cubicBezTo>
                <a:cubicBezTo>
                  <a:pt x="273" y="486"/>
                  <a:pt x="273" y="486"/>
                  <a:pt x="273" y="486"/>
                </a:cubicBezTo>
                <a:cubicBezTo>
                  <a:pt x="276" y="486"/>
                  <a:pt x="276" y="486"/>
                  <a:pt x="276" y="486"/>
                </a:cubicBezTo>
                <a:cubicBezTo>
                  <a:pt x="282" y="486"/>
                  <a:pt x="282" y="486"/>
                  <a:pt x="282" y="486"/>
                </a:cubicBezTo>
                <a:cubicBezTo>
                  <a:pt x="283" y="487"/>
                  <a:pt x="283" y="487"/>
                  <a:pt x="283" y="487"/>
                </a:cubicBezTo>
                <a:cubicBezTo>
                  <a:pt x="286" y="490"/>
                  <a:pt x="286" y="490"/>
                  <a:pt x="286" y="490"/>
                </a:cubicBezTo>
                <a:cubicBezTo>
                  <a:pt x="289" y="491"/>
                  <a:pt x="289" y="491"/>
                  <a:pt x="289" y="491"/>
                </a:cubicBezTo>
                <a:cubicBezTo>
                  <a:pt x="290" y="493"/>
                  <a:pt x="290" y="493"/>
                  <a:pt x="290" y="493"/>
                </a:cubicBezTo>
                <a:cubicBezTo>
                  <a:pt x="294" y="492"/>
                  <a:pt x="294" y="492"/>
                  <a:pt x="294" y="492"/>
                </a:cubicBezTo>
                <a:cubicBezTo>
                  <a:pt x="298" y="492"/>
                  <a:pt x="298" y="492"/>
                  <a:pt x="298" y="492"/>
                </a:cubicBezTo>
                <a:cubicBezTo>
                  <a:pt x="303" y="489"/>
                  <a:pt x="303" y="489"/>
                  <a:pt x="303" y="489"/>
                </a:cubicBezTo>
                <a:cubicBezTo>
                  <a:pt x="309" y="489"/>
                  <a:pt x="309" y="489"/>
                  <a:pt x="309" y="489"/>
                </a:cubicBezTo>
                <a:cubicBezTo>
                  <a:pt x="311" y="488"/>
                  <a:pt x="311" y="488"/>
                  <a:pt x="311" y="488"/>
                </a:cubicBezTo>
                <a:cubicBezTo>
                  <a:pt x="315" y="488"/>
                  <a:pt x="315" y="488"/>
                  <a:pt x="315" y="488"/>
                </a:cubicBezTo>
                <a:cubicBezTo>
                  <a:pt x="317" y="488"/>
                  <a:pt x="317" y="488"/>
                  <a:pt x="317" y="488"/>
                </a:cubicBezTo>
                <a:cubicBezTo>
                  <a:pt x="319" y="488"/>
                  <a:pt x="319" y="488"/>
                  <a:pt x="319" y="488"/>
                </a:cubicBezTo>
                <a:cubicBezTo>
                  <a:pt x="319" y="486"/>
                  <a:pt x="319" y="486"/>
                  <a:pt x="319" y="486"/>
                </a:cubicBezTo>
                <a:cubicBezTo>
                  <a:pt x="319" y="485"/>
                  <a:pt x="319" y="485"/>
                  <a:pt x="319" y="485"/>
                </a:cubicBezTo>
                <a:cubicBezTo>
                  <a:pt x="317" y="484"/>
                  <a:pt x="317" y="484"/>
                  <a:pt x="317" y="484"/>
                </a:cubicBezTo>
                <a:cubicBezTo>
                  <a:pt x="317" y="484"/>
                  <a:pt x="317" y="482"/>
                  <a:pt x="317" y="481"/>
                </a:cubicBezTo>
                <a:cubicBezTo>
                  <a:pt x="317" y="480"/>
                  <a:pt x="317" y="478"/>
                  <a:pt x="317" y="478"/>
                </a:cubicBezTo>
                <a:cubicBezTo>
                  <a:pt x="317" y="477"/>
                  <a:pt x="317" y="474"/>
                  <a:pt x="317" y="474"/>
                </a:cubicBezTo>
                <a:cubicBezTo>
                  <a:pt x="317" y="472"/>
                  <a:pt x="317" y="472"/>
                  <a:pt x="317" y="472"/>
                </a:cubicBezTo>
                <a:cubicBezTo>
                  <a:pt x="316" y="469"/>
                  <a:pt x="316" y="469"/>
                  <a:pt x="316" y="469"/>
                </a:cubicBezTo>
                <a:cubicBezTo>
                  <a:pt x="318" y="465"/>
                  <a:pt x="318" y="465"/>
                  <a:pt x="318" y="465"/>
                </a:cubicBezTo>
                <a:cubicBezTo>
                  <a:pt x="319" y="461"/>
                  <a:pt x="319" y="461"/>
                  <a:pt x="319" y="461"/>
                </a:cubicBezTo>
                <a:cubicBezTo>
                  <a:pt x="319" y="459"/>
                  <a:pt x="319" y="459"/>
                  <a:pt x="319" y="459"/>
                </a:cubicBezTo>
                <a:cubicBezTo>
                  <a:pt x="319" y="456"/>
                  <a:pt x="319" y="456"/>
                  <a:pt x="319" y="456"/>
                </a:cubicBezTo>
                <a:cubicBezTo>
                  <a:pt x="322" y="453"/>
                  <a:pt x="322" y="453"/>
                  <a:pt x="322" y="453"/>
                </a:cubicBezTo>
                <a:cubicBezTo>
                  <a:pt x="324" y="451"/>
                  <a:pt x="324" y="451"/>
                  <a:pt x="324" y="451"/>
                </a:cubicBezTo>
                <a:cubicBezTo>
                  <a:pt x="327" y="449"/>
                  <a:pt x="327" y="449"/>
                  <a:pt x="327" y="449"/>
                </a:cubicBezTo>
                <a:cubicBezTo>
                  <a:pt x="328" y="447"/>
                  <a:pt x="328" y="447"/>
                  <a:pt x="328" y="447"/>
                </a:cubicBezTo>
                <a:cubicBezTo>
                  <a:pt x="331" y="445"/>
                  <a:pt x="331" y="445"/>
                  <a:pt x="331" y="445"/>
                </a:cubicBezTo>
                <a:cubicBezTo>
                  <a:pt x="334" y="444"/>
                  <a:pt x="334" y="444"/>
                  <a:pt x="334" y="444"/>
                </a:cubicBezTo>
                <a:cubicBezTo>
                  <a:pt x="337" y="444"/>
                  <a:pt x="337" y="444"/>
                  <a:pt x="337" y="444"/>
                </a:cubicBezTo>
                <a:cubicBezTo>
                  <a:pt x="341" y="444"/>
                  <a:pt x="341" y="444"/>
                  <a:pt x="341" y="444"/>
                </a:cubicBezTo>
                <a:cubicBezTo>
                  <a:pt x="344" y="442"/>
                  <a:pt x="344" y="442"/>
                  <a:pt x="344" y="442"/>
                </a:cubicBezTo>
                <a:cubicBezTo>
                  <a:pt x="346" y="441"/>
                  <a:pt x="346" y="441"/>
                  <a:pt x="346" y="441"/>
                </a:cubicBezTo>
                <a:cubicBezTo>
                  <a:pt x="349" y="439"/>
                  <a:pt x="349" y="439"/>
                  <a:pt x="349" y="439"/>
                </a:cubicBezTo>
                <a:cubicBezTo>
                  <a:pt x="352" y="438"/>
                  <a:pt x="352" y="438"/>
                  <a:pt x="352" y="438"/>
                </a:cubicBezTo>
                <a:cubicBezTo>
                  <a:pt x="352" y="438"/>
                  <a:pt x="353" y="437"/>
                  <a:pt x="354" y="437"/>
                </a:cubicBezTo>
                <a:cubicBezTo>
                  <a:pt x="354" y="436"/>
                  <a:pt x="356" y="435"/>
                  <a:pt x="356" y="435"/>
                </a:cubicBezTo>
                <a:cubicBezTo>
                  <a:pt x="357" y="434"/>
                  <a:pt x="357" y="434"/>
                  <a:pt x="357" y="434"/>
                </a:cubicBezTo>
                <a:cubicBezTo>
                  <a:pt x="360" y="433"/>
                  <a:pt x="360" y="433"/>
                  <a:pt x="360" y="433"/>
                </a:cubicBezTo>
                <a:cubicBezTo>
                  <a:pt x="361" y="432"/>
                  <a:pt x="361" y="432"/>
                  <a:pt x="361" y="432"/>
                </a:cubicBezTo>
                <a:cubicBezTo>
                  <a:pt x="363" y="431"/>
                  <a:pt x="363" y="431"/>
                  <a:pt x="363" y="431"/>
                </a:cubicBezTo>
                <a:cubicBezTo>
                  <a:pt x="364" y="430"/>
                  <a:pt x="364" y="430"/>
                  <a:pt x="364" y="430"/>
                </a:cubicBezTo>
                <a:cubicBezTo>
                  <a:pt x="365" y="429"/>
                  <a:pt x="365" y="429"/>
                  <a:pt x="365" y="429"/>
                </a:cubicBezTo>
                <a:cubicBezTo>
                  <a:pt x="369" y="429"/>
                  <a:pt x="369" y="429"/>
                  <a:pt x="369" y="429"/>
                </a:cubicBezTo>
                <a:cubicBezTo>
                  <a:pt x="370" y="429"/>
                  <a:pt x="370" y="429"/>
                  <a:pt x="370" y="429"/>
                </a:cubicBezTo>
                <a:cubicBezTo>
                  <a:pt x="370" y="431"/>
                  <a:pt x="370" y="431"/>
                  <a:pt x="370" y="431"/>
                </a:cubicBezTo>
                <a:cubicBezTo>
                  <a:pt x="370" y="432"/>
                  <a:pt x="370" y="432"/>
                  <a:pt x="370" y="432"/>
                </a:cubicBezTo>
                <a:cubicBezTo>
                  <a:pt x="372" y="434"/>
                  <a:pt x="372" y="434"/>
                  <a:pt x="372" y="434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74" y="435"/>
                  <a:pt x="374" y="435"/>
                  <a:pt x="374" y="435"/>
                </a:cubicBezTo>
                <a:cubicBezTo>
                  <a:pt x="377" y="435"/>
                  <a:pt x="377" y="435"/>
                  <a:pt x="377" y="435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3" y="436"/>
                  <a:pt x="383" y="436"/>
                  <a:pt x="383" y="436"/>
                </a:cubicBezTo>
                <a:cubicBezTo>
                  <a:pt x="385" y="436"/>
                  <a:pt x="385" y="436"/>
                  <a:pt x="385" y="436"/>
                </a:cubicBezTo>
                <a:cubicBezTo>
                  <a:pt x="388" y="436"/>
                  <a:pt x="388" y="436"/>
                  <a:pt x="388" y="436"/>
                </a:cubicBezTo>
                <a:cubicBezTo>
                  <a:pt x="390" y="438"/>
                  <a:pt x="390" y="438"/>
                  <a:pt x="390" y="438"/>
                </a:cubicBezTo>
                <a:cubicBezTo>
                  <a:pt x="393" y="439"/>
                  <a:pt x="393" y="439"/>
                  <a:pt x="393" y="439"/>
                </a:cubicBezTo>
                <a:cubicBezTo>
                  <a:pt x="395" y="441"/>
                  <a:pt x="395" y="441"/>
                  <a:pt x="395" y="441"/>
                </a:cubicBezTo>
                <a:cubicBezTo>
                  <a:pt x="396" y="442"/>
                  <a:pt x="396" y="442"/>
                  <a:pt x="396" y="442"/>
                </a:cubicBezTo>
                <a:cubicBezTo>
                  <a:pt x="398" y="442"/>
                  <a:pt x="398" y="442"/>
                  <a:pt x="398" y="442"/>
                </a:cubicBezTo>
                <a:cubicBezTo>
                  <a:pt x="400" y="441"/>
                  <a:pt x="400" y="441"/>
                  <a:pt x="400" y="441"/>
                </a:cubicBezTo>
                <a:cubicBezTo>
                  <a:pt x="401" y="440"/>
                  <a:pt x="401" y="440"/>
                  <a:pt x="401" y="440"/>
                </a:cubicBezTo>
                <a:cubicBezTo>
                  <a:pt x="403" y="440"/>
                  <a:pt x="403" y="440"/>
                  <a:pt x="403" y="440"/>
                </a:cubicBezTo>
                <a:cubicBezTo>
                  <a:pt x="405" y="440"/>
                  <a:pt x="405" y="440"/>
                  <a:pt x="405" y="440"/>
                </a:cubicBezTo>
                <a:cubicBezTo>
                  <a:pt x="409" y="439"/>
                  <a:pt x="409" y="439"/>
                  <a:pt x="409" y="439"/>
                </a:cubicBezTo>
                <a:cubicBezTo>
                  <a:pt x="411" y="439"/>
                  <a:pt x="411" y="439"/>
                  <a:pt x="411" y="439"/>
                </a:cubicBezTo>
                <a:cubicBezTo>
                  <a:pt x="412" y="438"/>
                  <a:pt x="412" y="438"/>
                  <a:pt x="412" y="438"/>
                </a:cubicBezTo>
                <a:cubicBezTo>
                  <a:pt x="413" y="436"/>
                  <a:pt x="413" y="436"/>
                  <a:pt x="413" y="436"/>
                </a:cubicBezTo>
                <a:cubicBezTo>
                  <a:pt x="414" y="435"/>
                  <a:pt x="414" y="435"/>
                  <a:pt x="414" y="435"/>
                </a:cubicBezTo>
                <a:cubicBezTo>
                  <a:pt x="415" y="435"/>
                  <a:pt x="415" y="435"/>
                  <a:pt x="415" y="435"/>
                </a:cubicBezTo>
                <a:cubicBezTo>
                  <a:pt x="418" y="436"/>
                  <a:pt x="418" y="436"/>
                  <a:pt x="418" y="436"/>
                </a:cubicBezTo>
                <a:cubicBezTo>
                  <a:pt x="420" y="438"/>
                  <a:pt x="420" y="438"/>
                  <a:pt x="420" y="438"/>
                </a:cubicBezTo>
                <a:cubicBezTo>
                  <a:pt x="420" y="439"/>
                  <a:pt x="420" y="439"/>
                  <a:pt x="420" y="439"/>
                </a:cubicBezTo>
                <a:cubicBezTo>
                  <a:pt x="419" y="440"/>
                  <a:pt x="419" y="440"/>
                  <a:pt x="419" y="440"/>
                </a:cubicBezTo>
                <a:cubicBezTo>
                  <a:pt x="417" y="440"/>
                  <a:pt x="417" y="440"/>
                  <a:pt x="417" y="440"/>
                </a:cubicBezTo>
                <a:cubicBezTo>
                  <a:pt x="415" y="440"/>
                  <a:pt x="415" y="440"/>
                  <a:pt x="415" y="440"/>
                </a:cubicBezTo>
                <a:cubicBezTo>
                  <a:pt x="413" y="441"/>
                  <a:pt x="413" y="441"/>
                  <a:pt x="413" y="441"/>
                </a:cubicBezTo>
                <a:cubicBezTo>
                  <a:pt x="413" y="443"/>
                  <a:pt x="413" y="443"/>
                  <a:pt x="413" y="443"/>
                </a:cubicBezTo>
                <a:cubicBezTo>
                  <a:pt x="415" y="444"/>
                  <a:pt x="415" y="444"/>
                  <a:pt x="415" y="444"/>
                </a:cubicBezTo>
                <a:cubicBezTo>
                  <a:pt x="418" y="444"/>
                  <a:pt x="418" y="444"/>
                  <a:pt x="418" y="444"/>
                </a:cubicBezTo>
                <a:cubicBezTo>
                  <a:pt x="419" y="444"/>
                  <a:pt x="419" y="444"/>
                  <a:pt x="419" y="444"/>
                </a:cubicBezTo>
                <a:cubicBezTo>
                  <a:pt x="423" y="445"/>
                  <a:pt x="423" y="445"/>
                  <a:pt x="423" y="445"/>
                </a:cubicBezTo>
                <a:cubicBezTo>
                  <a:pt x="425" y="445"/>
                  <a:pt x="425" y="445"/>
                  <a:pt x="425" y="445"/>
                </a:cubicBezTo>
                <a:cubicBezTo>
                  <a:pt x="426" y="445"/>
                  <a:pt x="426" y="445"/>
                  <a:pt x="426" y="445"/>
                </a:cubicBezTo>
                <a:cubicBezTo>
                  <a:pt x="427" y="446"/>
                  <a:pt x="427" y="446"/>
                  <a:pt x="427" y="446"/>
                </a:cubicBezTo>
                <a:cubicBezTo>
                  <a:pt x="427" y="447"/>
                  <a:pt x="427" y="447"/>
                  <a:pt x="427" y="447"/>
                </a:cubicBezTo>
                <a:cubicBezTo>
                  <a:pt x="429" y="450"/>
                  <a:pt x="429" y="450"/>
                  <a:pt x="429" y="450"/>
                </a:cubicBezTo>
                <a:cubicBezTo>
                  <a:pt x="428" y="451"/>
                  <a:pt x="428" y="451"/>
                  <a:pt x="428" y="451"/>
                </a:cubicBezTo>
                <a:cubicBezTo>
                  <a:pt x="431" y="452"/>
                  <a:pt x="431" y="452"/>
                  <a:pt x="431" y="452"/>
                </a:cubicBezTo>
                <a:cubicBezTo>
                  <a:pt x="431" y="452"/>
                  <a:pt x="431" y="452"/>
                  <a:pt x="432" y="452"/>
                </a:cubicBezTo>
                <a:cubicBezTo>
                  <a:pt x="433" y="453"/>
                  <a:pt x="439" y="455"/>
                  <a:pt x="439" y="455"/>
                </a:cubicBezTo>
                <a:cubicBezTo>
                  <a:pt x="443" y="455"/>
                  <a:pt x="443" y="455"/>
                  <a:pt x="443" y="455"/>
                </a:cubicBezTo>
                <a:cubicBezTo>
                  <a:pt x="443" y="457"/>
                  <a:pt x="443" y="457"/>
                  <a:pt x="443" y="457"/>
                </a:cubicBezTo>
                <a:cubicBezTo>
                  <a:pt x="445" y="458"/>
                  <a:pt x="445" y="458"/>
                  <a:pt x="445" y="458"/>
                </a:cubicBezTo>
                <a:cubicBezTo>
                  <a:pt x="447" y="459"/>
                  <a:pt x="447" y="459"/>
                  <a:pt x="447" y="459"/>
                </a:cubicBezTo>
                <a:cubicBezTo>
                  <a:pt x="447" y="459"/>
                  <a:pt x="451" y="460"/>
                  <a:pt x="452" y="460"/>
                </a:cubicBezTo>
                <a:cubicBezTo>
                  <a:pt x="452" y="460"/>
                  <a:pt x="453" y="460"/>
                  <a:pt x="453" y="460"/>
                </a:cubicBezTo>
                <a:cubicBezTo>
                  <a:pt x="457" y="459"/>
                  <a:pt x="457" y="459"/>
                  <a:pt x="457" y="459"/>
                </a:cubicBezTo>
                <a:cubicBezTo>
                  <a:pt x="462" y="460"/>
                  <a:pt x="462" y="460"/>
                  <a:pt x="462" y="460"/>
                </a:cubicBezTo>
                <a:cubicBezTo>
                  <a:pt x="462" y="460"/>
                  <a:pt x="462" y="462"/>
                  <a:pt x="463" y="461"/>
                </a:cubicBezTo>
                <a:cubicBezTo>
                  <a:pt x="464" y="460"/>
                  <a:pt x="466" y="459"/>
                  <a:pt x="466" y="459"/>
                </a:cubicBezTo>
                <a:cubicBezTo>
                  <a:pt x="468" y="459"/>
                  <a:pt x="468" y="459"/>
                  <a:pt x="468" y="459"/>
                </a:cubicBezTo>
                <a:cubicBezTo>
                  <a:pt x="470" y="459"/>
                  <a:pt x="470" y="459"/>
                  <a:pt x="470" y="459"/>
                </a:cubicBezTo>
                <a:cubicBezTo>
                  <a:pt x="472" y="459"/>
                  <a:pt x="472" y="459"/>
                  <a:pt x="472" y="459"/>
                </a:cubicBezTo>
                <a:cubicBezTo>
                  <a:pt x="474" y="459"/>
                  <a:pt x="474" y="459"/>
                  <a:pt x="474" y="459"/>
                </a:cubicBezTo>
                <a:cubicBezTo>
                  <a:pt x="476" y="459"/>
                  <a:pt x="476" y="459"/>
                  <a:pt x="476" y="459"/>
                </a:cubicBezTo>
                <a:cubicBezTo>
                  <a:pt x="479" y="457"/>
                  <a:pt x="479" y="457"/>
                  <a:pt x="479" y="457"/>
                </a:cubicBezTo>
                <a:cubicBezTo>
                  <a:pt x="483" y="457"/>
                  <a:pt x="483" y="457"/>
                  <a:pt x="483" y="457"/>
                </a:cubicBezTo>
                <a:cubicBezTo>
                  <a:pt x="486" y="456"/>
                  <a:pt x="486" y="456"/>
                  <a:pt x="486" y="456"/>
                </a:cubicBezTo>
                <a:cubicBezTo>
                  <a:pt x="486" y="456"/>
                  <a:pt x="487" y="455"/>
                  <a:pt x="487" y="454"/>
                </a:cubicBezTo>
                <a:cubicBezTo>
                  <a:pt x="487" y="453"/>
                  <a:pt x="487" y="452"/>
                  <a:pt x="487" y="452"/>
                </a:cubicBezTo>
                <a:cubicBezTo>
                  <a:pt x="488" y="449"/>
                  <a:pt x="488" y="449"/>
                  <a:pt x="488" y="449"/>
                </a:cubicBezTo>
                <a:cubicBezTo>
                  <a:pt x="490" y="447"/>
                  <a:pt x="490" y="447"/>
                  <a:pt x="490" y="447"/>
                </a:cubicBezTo>
                <a:cubicBezTo>
                  <a:pt x="491" y="445"/>
                  <a:pt x="491" y="445"/>
                  <a:pt x="491" y="445"/>
                </a:cubicBezTo>
                <a:cubicBezTo>
                  <a:pt x="493" y="444"/>
                  <a:pt x="493" y="444"/>
                  <a:pt x="493" y="444"/>
                </a:cubicBezTo>
                <a:cubicBezTo>
                  <a:pt x="496" y="443"/>
                  <a:pt x="496" y="443"/>
                  <a:pt x="496" y="443"/>
                </a:cubicBezTo>
                <a:cubicBezTo>
                  <a:pt x="497" y="442"/>
                  <a:pt x="497" y="442"/>
                  <a:pt x="497" y="442"/>
                </a:cubicBezTo>
                <a:cubicBezTo>
                  <a:pt x="497" y="442"/>
                  <a:pt x="499" y="442"/>
                  <a:pt x="499" y="441"/>
                </a:cubicBezTo>
                <a:cubicBezTo>
                  <a:pt x="500" y="441"/>
                  <a:pt x="502" y="439"/>
                  <a:pt x="502" y="439"/>
                </a:cubicBezTo>
                <a:cubicBezTo>
                  <a:pt x="503" y="437"/>
                  <a:pt x="503" y="437"/>
                  <a:pt x="503" y="437"/>
                </a:cubicBezTo>
                <a:cubicBezTo>
                  <a:pt x="504" y="436"/>
                  <a:pt x="504" y="436"/>
                  <a:pt x="504" y="436"/>
                </a:cubicBezTo>
                <a:cubicBezTo>
                  <a:pt x="506" y="436"/>
                  <a:pt x="506" y="436"/>
                  <a:pt x="506" y="436"/>
                </a:cubicBezTo>
                <a:cubicBezTo>
                  <a:pt x="508" y="434"/>
                  <a:pt x="508" y="434"/>
                  <a:pt x="508" y="434"/>
                </a:cubicBezTo>
                <a:cubicBezTo>
                  <a:pt x="510" y="434"/>
                  <a:pt x="510" y="434"/>
                  <a:pt x="510" y="434"/>
                </a:cubicBezTo>
                <a:cubicBezTo>
                  <a:pt x="511" y="433"/>
                  <a:pt x="511" y="433"/>
                  <a:pt x="511" y="433"/>
                </a:cubicBezTo>
                <a:cubicBezTo>
                  <a:pt x="513" y="432"/>
                  <a:pt x="513" y="432"/>
                  <a:pt x="513" y="432"/>
                </a:cubicBezTo>
                <a:cubicBezTo>
                  <a:pt x="513" y="430"/>
                  <a:pt x="513" y="430"/>
                  <a:pt x="513" y="430"/>
                </a:cubicBezTo>
                <a:cubicBezTo>
                  <a:pt x="515" y="429"/>
                  <a:pt x="515" y="429"/>
                  <a:pt x="515" y="429"/>
                </a:cubicBezTo>
                <a:cubicBezTo>
                  <a:pt x="516" y="427"/>
                  <a:pt x="516" y="427"/>
                  <a:pt x="516" y="427"/>
                </a:cubicBezTo>
                <a:cubicBezTo>
                  <a:pt x="522" y="427"/>
                  <a:pt x="522" y="427"/>
                  <a:pt x="522" y="427"/>
                </a:cubicBezTo>
                <a:cubicBezTo>
                  <a:pt x="523" y="426"/>
                  <a:pt x="523" y="426"/>
                  <a:pt x="523" y="426"/>
                </a:cubicBezTo>
                <a:cubicBezTo>
                  <a:pt x="525" y="424"/>
                  <a:pt x="525" y="424"/>
                  <a:pt x="525" y="424"/>
                </a:cubicBezTo>
                <a:cubicBezTo>
                  <a:pt x="527" y="424"/>
                  <a:pt x="527" y="424"/>
                  <a:pt x="527" y="424"/>
                </a:cubicBezTo>
                <a:cubicBezTo>
                  <a:pt x="528" y="424"/>
                  <a:pt x="528" y="424"/>
                  <a:pt x="528" y="424"/>
                </a:cubicBezTo>
                <a:cubicBezTo>
                  <a:pt x="527" y="420"/>
                  <a:pt x="527" y="420"/>
                  <a:pt x="527" y="420"/>
                </a:cubicBezTo>
                <a:cubicBezTo>
                  <a:pt x="527" y="416"/>
                  <a:pt x="527" y="416"/>
                  <a:pt x="527" y="416"/>
                </a:cubicBezTo>
                <a:cubicBezTo>
                  <a:pt x="530" y="414"/>
                  <a:pt x="530" y="414"/>
                  <a:pt x="530" y="414"/>
                </a:cubicBezTo>
                <a:cubicBezTo>
                  <a:pt x="531" y="413"/>
                  <a:pt x="531" y="413"/>
                  <a:pt x="531" y="413"/>
                </a:cubicBezTo>
                <a:cubicBezTo>
                  <a:pt x="532" y="412"/>
                  <a:pt x="532" y="412"/>
                  <a:pt x="532" y="412"/>
                </a:cubicBezTo>
                <a:cubicBezTo>
                  <a:pt x="533" y="410"/>
                  <a:pt x="533" y="410"/>
                  <a:pt x="533" y="410"/>
                </a:cubicBezTo>
                <a:cubicBezTo>
                  <a:pt x="536" y="408"/>
                  <a:pt x="536" y="408"/>
                  <a:pt x="536" y="408"/>
                </a:cubicBezTo>
                <a:cubicBezTo>
                  <a:pt x="537" y="407"/>
                  <a:pt x="537" y="407"/>
                  <a:pt x="537" y="407"/>
                </a:cubicBezTo>
                <a:cubicBezTo>
                  <a:pt x="536" y="404"/>
                  <a:pt x="536" y="404"/>
                  <a:pt x="536" y="404"/>
                </a:cubicBezTo>
                <a:cubicBezTo>
                  <a:pt x="534" y="402"/>
                  <a:pt x="534" y="402"/>
                  <a:pt x="534" y="402"/>
                </a:cubicBezTo>
                <a:cubicBezTo>
                  <a:pt x="533" y="401"/>
                  <a:pt x="533" y="401"/>
                  <a:pt x="533" y="401"/>
                </a:cubicBezTo>
                <a:cubicBezTo>
                  <a:pt x="529" y="402"/>
                  <a:pt x="529" y="402"/>
                  <a:pt x="529" y="402"/>
                </a:cubicBezTo>
                <a:cubicBezTo>
                  <a:pt x="529" y="402"/>
                  <a:pt x="527" y="404"/>
                  <a:pt x="525" y="404"/>
                </a:cubicBezTo>
                <a:cubicBezTo>
                  <a:pt x="524" y="404"/>
                  <a:pt x="524" y="404"/>
                  <a:pt x="523" y="404"/>
                </a:cubicBezTo>
                <a:cubicBezTo>
                  <a:pt x="522" y="403"/>
                  <a:pt x="520" y="403"/>
                  <a:pt x="519" y="402"/>
                </a:cubicBezTo>
                <a:cubicBezTo>
                  <a:pt x="518" y="401"/>
                  <a:pt x="516" y="400"/>
                  <a:pt x="516" y="400"/>
                </a:cubicBezTo>
                <a:cubicBezTo>
                  <a:pt x="513" y="399"/>
                  <a:pt x="513" y="399"/>
                  <a:pt x="513" y="399"/>
                </a:cubicBezTo>
                <a:cubicBezTo>
                  <a:pt x="513" y="399"/>
                  <a:pt x="512" y="400"/>
                  <a:pt x="512" y="399"/>
                </a:cubicBezTo>
                <a:cubicBezTo>
                  <a:pt x="511" y="398"/>
                  <a:pt x="509" y="398"/>
                  <a:pt x="509" y="398"/>
                </a:cubicBezTo>
                <a:cubicBezTo>
                  <a:pt x="509" y="398"/>
                  <a:pt x="508" y="396"/>
                  <a:pt x="507" y="396"/>
                </a:cubicBezTo>
                <a:cubicBezTo>
                  <a:pt x="506" y="396"/>
                  <a:pt x="505" y="396"/>
                  <a:pt x="505" y="396"/>
                </a:cubicBezTo>
                <a:cubicBezTo>
                  <a:pt x="503" y="394"/>
                  <a:pt x="503" y="394"/>
                  <a:pt x="503" y="394"/>
                </a:cubicBezTo>
                <a:cubicBezTo>
                  <a:pt x="503" y="393"/>
                  <a:pt x="503" y="393"/>
                  <a:pt x="503" y="393"/>
                </a:cubicBezTo>
                <a:cubicBezTo>
                  <a:pt x="500" y="391"/>
                  <a:pt x="500" y="391"/>
                  <a:pt x="500" y="391"/>
                </a:cubicBezTo>
                <a:cubicBezTo>
                  <a:pt x="501" y="387"/>
                  <a:pt x="501" y="387"/>
                  <a:pt x="501" y="387"/>
                </a:cubicBezTo>
                <a:cubicBezTo>
                  <a:pt x="500" y="383"/>
                  <a:pt x="500" y="383"/>
                  <a:pt x="500" y="383"/>
                </a:cubicBezTo>
                <a:cubicBezTo>
                  <a:pt x="500" y="382"/>
                  <a:pt x="500" y="382"/>
                  <a:pt x="500" y="382"/>
                </a:cubicBezTo>
                <a:cubicBezTo>
                  <a:pt x="500" y="380"/>
                  <a:pt x="500" y="380"/>
                  <a:pt x="500" y="380"/>
                </a:cubicBezTo>
                <a:cubicBezTo>
                  <a:pt x="502" y="378"/>
                  <a:pt x="502" y="378"/>
                  <a:pt x="502" y="378"/>
                </a:cubicBezTo>
                <a:cubicBezTo>
                  <a:pt x="502" y="378"/>
                  <a:pt x="504" y="375"/>
                  <a:pt x="504" y="375"/>
                </a:cubicBezTo>
                <a:cubicBezTo>
                  <a:pt x="505" y="374"/>
                  <a:pt x="505" y="373"/>
                  <a:pt x="505" y="373"/>
                </a:cubicBezTo>
                <a:cubicBezTo>
                  <a:pt x="506" y="372"/>
                  <a:pt x="507" y="371"/>
                  <a:pt x="507" y="370"/>
                </a:cubicBezTo>
                <a:cubicBezTo>
                  <a:pt x="508" y="370"/>
                  <a:pt x="509" y="368"/>
                  <a:pt x="509" y="368"/>
                </a:cubicBezTo>
                <a:cubicBezTo>
                  <a:pt x="509" y="368"/>
                  <a:pt x="508" y="365"/>
                  <a:pt x="508" y="365"/>
                </a:cubicBezTo>
                <a:cubicBezTo>
                  <a:pt x="506" y="363"/>
                  <a:pt x="506" y="363"/>
                  <a:pt x="506" y="363"/>
                </a:cubicBezTo>
                <a:cubicBezTo>
                  <a:pt x="503" y="361"/>
                  <a:pt x="503" y="361"/>
                  <a:pt x="503" y="361"/>
                </a:cubicBezTo>
                <a:cubicBezTo>
                  <a:pt x="501" y="361"/>
                  <a:pt x="501" y="361"/>
                  <a:pt x="501" y="361"/>
                </a:cubicBezTo>
                <a:cubicBezTo>
                  <a:pt x="501" y="361"/>
                  <a:pt x="499" y="360"/>
                  <a:pt x="499" y="360"/>
                </a:cubicBezTo>
                <a:cubicBezTo>
                  <a:pt x="498" y="359"/>
                  <a:pt x="496" y="357"/>
                  <a:pt x="496" y="357"/>
                </a:cubicBezTo>
                <a:cubicBezTo>
                  <a:pt x="496" y="355"/>
                  <a:pt x="496" y="355"/>
                  <a:pt x="496" y="355"/>
                </a:cubicBezTo>
                <a:cubicBezTo>
                  <a:pt x="494" y="353"/>
                  <a:pt x="494" y="353"/>
                  <a:pt x="494" y="353"/>
                </a:cubicBezTo>
                <a:cubicBezTo>
                  <a:pt x="493" y="351"/>
                  <a:pt x="493" y="351"/>
                  <a:pt x="493" y="351"/>
                </a:cubicBezTo>
                <a:cubicBezTo>
                  <a:pt x="491" y="350"/>
                  <a:pt x="491" y="350"/>
                  <a:pt x="491" y="350"/>
                </a:cubicBezTo>
                <a:cubicBezTo>
                  <a:pt x="491" y="348"/>
                  <a:pt x="491" y="348"/>
                  <a:pt x="491" y="348"/>
                </a:cubicBezTo>
                <a:cubicBezTo>
                  <a:pt x="491" y="348"/>
                  <a:pt x="491" y="347"/>
                  <a:pt x="491" y="346"/>
                </a:cubicBezTo>
                <a:cubicBezTo>
                  <a:pt x="492" y="346"/>
                  <a:pt x="494" y="345"/>
                  <a:pt x="494" y="345"/>
                </a:cubicBezTo>
                <a:cubicBezTo>
                  <a:pt x="494" y="345"/>
                  <a:pt x="497" y="345"/>
                  <a:pt x="498" y="345"/>
                </a:cubicBezTo>
                <a:cubicBezTo>
                  <a:pt x="499" y="345"/>
                  <a:pt x="501" y="345"/>
                  <a:pt x="501" y="345"/>
                </a:cubicBezTo>
                <a:cubicBezTo>
                  <a:pt x="505" y="344"/>
                  <a:pt x="505" y="344"/>
                  <a:pt x="505" y="344"/>
                </a:cubicBezTo>
                <a:cubicBezTo>
                  <a:pt x="507" y="343"/>
                  <a:pt x="507" y="343"/>
                  <a:pt x="507" y="343"/>
                </a:cubicBezTo>
                <a:cubicBezTo>
                  <a:pt x="507" y="343"/>
                  <a:pt x="505" y="342"/>
                  <a:pt x="507" y="342"/>
                </a:cubicBezTo>
                <a:cubicBezTo>
                  <a:pt x="508" y="342"/>
                  <a:pt x="509" y="341"/>
                  <a:pt x="509" y="341"/>
                </a:cubicBezTo>
                <a:cubicBezTo>
                  <a:pt x="511" y="340"/>
                  <a:pt x="511" y="340"/>
                  <a:pt x="511" y="340"/>
                </a:cubicBezTo>
                <a:cubicBezTo>
                  <a:pt x="511" y="340"/>
                  <a:pt x="512" y="339"/>
                  <a:pt x="513" y="338"/>
                </a:cubicBezTo>
                <a:cubicBezTo>
                  <a:pt x="514" y="338"/>
                  <a:pt x="514" y="337"/>
                  <a:pt x="514" y="337"/>
                </a:cubicBezTo>
                <a:cubicBezTo>
                  <a:pt x="514" y="335"/>
                  <a:pt x="514" y="335"/>
                  <a:pt x="514" y="335"/>
                </a:cubicBezTo>
                <a:cubicBezTo>
                  <a:pt x="514" y="332"/>
                  <a:pt x="514" y="332"/>
                  <a:pt x="514" y="332"/>
                </a:cubicBezTo>
                <a:cubicBezTo>
                  <a:pt x="514" y="330"/>
                  <a:pt x="514" y="330"/>
                  <a:pt x="514" y="330"/>
                </a:cubicBezTo>
                <a:cubicBezTo>
                  <a:pt x="512" y="327"/>
                  <a:pt x="512" y="327"/>
                  <a:pt x="512" y="327"/>
                </a:cubicBezTo>
                <a:cubicBezTo>
                  <a:pt x="511" y="326"/>
                  <a:pt x="511" y="326"/>
                  <a:pt x="511" y="326"/>
                </a:cubicBezTo>
                <a:cubicBezTo>
                  <a:pt x="509" y="326"/>
                  <a:pt x="509" y="326"/>
                  <a:pt x="509" y="326"/>
                </a:cubicBezTo>
                <a:cubicBezTo>
                  <a:pt x="508" y="322"/>
                  <a:pt x="508" y="322"/>
                  <a:pt x="508" y="322"/>
                </a:cubicBezTo>
                <a:cubicBezTo>
                  <a:pt x="508" y="320"/>
                  <a:pt x="508" y="320"/>
                  <a:pt x="508" y="320"/>
                </a:cubicBezTo>
                <a:cubicBezTo>
                  <a:pt x="507" y="318"/>
                  <a:pt x="507" y="318"/>
                  <a:pt x="507" y="318"/>
                </a:cubicBezTo>
                <a:cubicBezTo>
                  <a:pt x="506" y="317"/>
                  <a:pt x="506" y="317"/>
                  <a:pt x="506" y="317"/>
                </a:cubicBezTo>
                <a:cubicBezTo>
                  <a:pt x="506" y="317"/>
                  <a:pt x="505" y="316"/>
                  <a:pt x="505" y="316"/>
                </a:cubicBezTo>
                <a:cubicBezTo>
                  <a:pt x="504" y="315"/>
                  <a:pt x="502" y="314"/>
                  <a:pt x="502" y="314"/>
                </a:cubicBezTo>
                <a:cubicBezTo>
                  <a:pt x="501" y="313"/>
                  <a:pt x="501" y="313"/>
                  <a:pt x="501" y="313"/>
                </a:cubicBezTo>
                <a:cubicBezTo>
                  <a:pt x="500" y="312"/>
                  <a:pt x="500" y="312"/>
                  <a:pt x="500" y="312"/>
                </a:cubicBezTo>
                <a:cubicBezTo>
                  <a:pt x="500" y="312"/>
                  <a:pt x="499" y="312"/>
                  <a:pt x="499" y="311"/>
                </a:cubicBezTo>
                <a:cubicBezTo>
                  <a:pt x="499" y="310"/>
                  <a:pt x="498" y="311"/>
                  <a:pt x="499" y="310"/>
                </a:cubicBezTo>
                <a:cubicBezTo>
                  <a:pt x="500" y="309"/>
                  <a:pt x="500" y="308"/>
                  <a:pt x="500" y="308"/>
                </a:cubicBezTo>
                <a:cubicBezTo>
                  <a:pt x="500" y="306"/>
                  <a:pt x="500" y="306"/>
                  <a:pt x="500" y="306"/>
                </a:cubicBezTo>
                <a:cubicBezTo>
                  <a:pt x="500" y="306"/>
                  <a:pt x="500" y="306"/>
                  <a:pt x="501" y="306"/>
                </a:cubicBezTo>
                <a:cubicBezTo>
                  <a:pt x="503" y="306"/>
                  <a:pt x="506" y="305"/>
                  <a:pt x="506" y="305"/>
                </a:cubicBezTo>
                <a:cubicBezTo>
                  <a:pt x="508" y="305"/>
                  <a:pt x="508" y="305"/>
                  <a:pt x="508" y="305"/>
                </a:cubicBezTo>
                <a:cubicBezTo>
                  <a:pt x="508" y="303"/>
                  <a:pt x="508" y="303"/>
                  <a:pt x="508" y="303"/>
                </a:cubicBezTo>
                <a:cubicBezTo>
                  <a:pt x="510" y="300"/>
                  <a:pt x="510" y="300"/>
                  <a:pt x="510" y="300"/>
                </a:cubicBezTo>
                <a:cubicBezTo>
                  <a:pt x="510" y="300"/>
                  <a:pt x="508" y="299"/>
                  <a:pt x="508" y="299"/>
                </a:cubicBezTo>
                <a:cubicBezTo>
                  <a:pt x="508" y="298"/>
                  <a:pt x="508" y="297"/>
                  <a:pt x="508" y="297"/>
                </a:cubicBezTo>
                <a:cubicBezTo>
                  <a:pt x="505" y="294"/>
                  <a:pt x="505" y="294"/>
                  <a:pt x="505" y="294"/>
                </a:cubicBezTo>
                <a:cubicBezTo>
                  <a:pt x="504" y="293"/>
                  <a:pt x="504" y="293"/>
                  <a:pt x="504" y="293"/>
                </a:cubicBezTo>
                <a:cubicBezTo>
                  <a:pt x="502" y="292"/>
                  <a:pt x="502" y="292"/>
                  <a:pt x="502" y="292"/>
                </a:cubicBezTo>
                <a:cubicBezTo>
                  <a:pt x="502" y="291"/>
                  <a:pt x="502" y="291"/>
                  <a:pt x="502" y="291"/>
                </a:cubicBezTo>
                <a:cubicBezTo>
                  <a:pt x="502" y="290"/>
                  <a:pt x="502" y="290"/>
                  <a:pt x="502" y="290"/>
                </a:cubicBezTo>
                <a:cubicBezTo>
                  <a:pt x="501" y="289"/>
                  <a:pt x="501" y="289"/>
                  <a:pt x="501" y="289"/>
                </a:cubicBezTo>
                <a:cubicBezTo>
                  <a:pt x="501" y="285"/>
                  <a:pt x="501" y="285"/>
                  <a:pt x="501" y="285"/>
                </a:cubicBezTo>
                <a:cubicBezTo>
                  <a:pt x="501" y="283"/>
                  <a:pt x="501" y="283"/>
                  <a:pt x="501" y="283"/>
                </a:cubicBezTo>
                <a:cubicBezTo>
                  <a:pt x="501" y="281"/>
                  <a:pt x="501" y="281"/>
                  <a:pt x="501" y="281"/>
                </a:cubicBezTo>
                <a:cubicBezTo>
                  <a:pt x="499" y="279"/>
                  <a:pt x="499" y="279"/>
                  <a:pt x="499" y="279"/>
                </a:cubicBezTo>
                <a:cubicBezTo>
                  <a:pt x="499" y="277"/>
                  <a:pt x="499" y="277"/>
                  <a:pt x="499" y="277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5" y="274"/>
                  <a:pt x="495" y="274"/>
                  <a:pt x="495" y="274"/>
                </a:cubicBezTo>
                <a:cubicBezTo>
                  <a:pt x="488" y="273"/>
                  <a:pt x="488" y="273"/>
                  <a:pt x="488" y="273"/>
                </a:cubicBezTo>
                <a:cubicBezTo>
                  <a:pt x="485" y="273"/>
                  <a:pt x="485" y="273"/>
                  <a:pt x="485" y="273"/>
                </a:cubicBezTo>
                <a:cubicBezTo>
                  <a:pt x="482" y="276"/>
                  <a:pt x="482" y="276"/>
                  <a:pt x="482" y="276"/>
                </a:cubicBezTo>
                <a:cubicBezTo>
                  <a:pt x="478" y="277"/>
                  <a:pt x="478" y="277"/>
                  <a:pt x="478" y="277"/>
                </a:cubicBezTo>
                <a:cubicBezTo>
                  <a:pt x="477" y="281"/>
                  <a:pt x="477" y="281"/>
                  <a:pt x="477" y="281"/>
                </a:cubicBezTo>
                <a:cubicBezTo>
                  <a:pt x="474" y="283"/>
                  <a:pt x="474" y="283"/>
                  <a:pt x="474" y="283"/>
                </a:cubicBezTo>
                <a:cubicBezTo>
                  <a:pt x="470" y="283"/>
                  <a:pt x="470" y="283"/>
                  <a:pt x="470" y="283"/>
                </a:cubicBezTo>
                <a:cubicBezTo>
                  <a:pt x="468" y="283"/>
                  <a:pt x="468" y="283"/>
                  <a:pt x="468" y="283"/>
                </a:cubicBezTo>
                <a:cubicBezTo>
                  <a:pt x="466" y="283"/>
                  <a:pt x="466" y="283"/>
                  <a:pt x="466" y="283"/>
                </a:cubicBezTo>
                <a:cubicBezTo>
                  <a:pt x="466" y="283"/>
                  <a:pt x="468" y="281"/>
                  <a:pt x="468" y="280"/>
                </a:cubicBezTo>
                <a:cubicBezTo>
                  <a:pt x="468" y="279"/>
                  <a:pt x="470" y="276"/>
                  <a:pt x="470" y="276"/>
                </a:cubicBezTo>
                <a:cubicBezTo>
                  <a:pt x="470" y="272"/>
                  <a:pt x="470" y="272"/>
                  <a:pt x="470" y="272"/>
                </a:cubicBezTo>
                <a:cubicBezTo>
                  <a:pt x="468" y="270"/>
                  <a:pt x="468" y="270"/>
                  <a:pt x="468" y="270"/>
                </a:cubicBezTo>
                <a:cubicBezTo>
                  <a:pt x="471" y="268"/>
                  <a:pt x="471" y="268"/>
                  <a:pt x="471" y="268"/>
                </a:cubicBezTo>
                <a:cubicBezTo>
                  <a:pt x="473" y="264"/>
                  <a:pt x="473" y="264"/>
                  <a:pt x="473" y="264"/>
                </a:cubicBezTo>
                <a:cubicBezTo>
                  <a:pt x="477" y="260"/>
                  <a:pt x="477" y="260"/>
                  <a:pt x="477" y="260"/>
                </a:cubicBezTo>
                <a:cubicBezTo>
                  <a:pt x="480" y="258"/>
                  <a:pt x="480" y="258"/>
                  <a:pt x="480" y="258"/>
                </a:cubicBezTo>
                <a:cubicBezTo>
                  <a:pt x="485" y="253"/>
                  <a:pt x="485" y="253"/>
                  <a:pt x="485" y="253"/>
                </a:cubicBezTo>
                <a:cubicBezTo>
                  <a:pt x="488" y="251"/>
                  <a:pt x="488" y="251"/>
                  <a:pt x="488" y="251"/>
                </a:cubicBezTo>
                <a:cubicBezTo>
                  <a:pt x="487" y="248"/>
                  <a:pt x="487" y="248"/>
                  <a:pt x="487" y="248"/>
                </a:cubicBezTo>
                <a:cubicBezTo>
                  <a:pt x="488" y="245"/>
                  <a:pt x="488" y="245"/>
                  <a:pt x="488" y="245"/>
                </a:cubicBezTo>
                <a:cubicBezTo>
                  <a:pt x="488" y="242"/>
                  <a:pt x="488" y="242"/>
                  <a:pt x="488" y="242"/>
                </a:cubicBezTo>
                <a:cubicBezTo>
                  <a:pt x="494" y="241"/>
                  <a:pt x="494" y="241"/>
                  <a:pt x="494" y="241"/>
                </a:cubicBezTo>
                <a:cubicBezTo>
                  <a:pt x="494" y="241"/>
                  <a:pt x="497" y="241"/>
                  <a:pt x="497" y="239"/>
                </a:cubicBezTo>
                <a:cubicBezTo>
                  <a:pt x="497" y="237"/>
                  <a:pt x="497" y="236"/>
                  <a:pt x="497" y="236"/>
                </a:cubicBezTo>
                <a:cubicBezTo>
                  <a:pt x="497" y="233"/>
                  <a:pt x="497" y="233"/>
                  <a:pt x="497" y="233"/>
                </a:cubicBezTo>
                <a:cubicBezTo>
                  <a:pt x="497" y="233"/>
                  <a:pt x="498" y="232"/>
                  <a:pt x="500" y="230"/>
                </a:cubicBezTo>
                <a:cubicBezTo>
                  <a:pt x="501" y="229"/>
                  <a:pt x="501" y="229"/>
                  <a:pt x="501" y="229"/>
                </a:cubicBezTo>
                <a:cubicBezTo>
                  <a:pt x="504" y="226"/>
                  <a:pt x="504" y="226"/>
                  <a:pt x="504" y="226"/>
                </a:cubicBezTo>
                <a:cubicBezTo>
                  <a:pt x="505" y="224"/>
                  <a:pt x="505" y="224"/>
                  <a:pt x="505" y="224"/>
                </a:cubicBezTo>
                <a:cubicBezTo>
                  <a:pt x="508" y="222"/>
                  <a:pt x="508" y="222"/>
                  <a:pt x="508" y="222"/>
                </a:cubicBezTo>
                <a:cubicBezTo>
                  <a:pt x="510" y="220"/>
                  <a:pt x="510" y="220"/>
                  <a:pt x="510" y="220"/>
                </a:cubicBezTo>
                <a:cubicBezTo>
                  <a:pt x="510" y="216"/>
                  <a:pt x="510" y="216"/>
                  <a:pt x="510" y="216"/>
                </a:cubicBezTo>
                <a:cubicBezTo>
                  <a:pt x="512" y="213"/>
                  <a:pt x="512" y="213"/>
                  <a:pt x="512" y="213"/>
                </a:cubicBezTo>
                <a:cubicBezTo>
                  <a:pt x="515" y="211"/>
                  <a:pt x="515" y="211"/>
                  <a:pt x="515" y="211"/>
                </a:cubicBezTo>
                <a:cubicBezTo>
                  <a:pt x="520" y="212"/>
                  <a:pt x="520" y="212"/>
                  <a:pt x="520" y="212"/>
                </a:cubicBezTo>
                <a:cubicBezTo>
                  <a:pt x="520" y="212"/>
                  <a:pt x="519" y="213"/>
                  <a:pt x="520" y="215"/>
                </a:cubicBezTo>
                <a:cubicBezTo>
                  <a:pt x="522" y="217"/>
                  <a:pt x="525" y="217"/>
                  <a:pt x="525" y="217"/>
                </a:cubicBezTo>
                <a:cubicBezTo>
                  <a:pt x="529" y="217"/>
                  <a:pt x="529" y="217"/>
                  <a:pt x="529" y="217"/>
                </a:cubicBezTo>
                <a:cubicBezTo>
                  <a:pt x="531" y="215"/>
                  <a:pt x="531" y="215"/>
                  <a:pt x="531" y="215"/>
                </a:cubicBezTo>
                <a:cubicBezTo>
                  <a:pt x="531" y="215"/>
                  <a:pt x="533" y="214"/>
                  <a:pt x="534" y="213"/>
                </a:cubicBezTo>
                <a:cubicBezTo>
                  <a:pt x="535" y="212"/>
                  <a:pt x="537" y="212"/>
                  <a:pt x="537" y="210"/>
                </a:cubicBezTo>
                <a:cubicBezTo>
                  <a:pt x="537" y="208"/>
                  <a:pt x="537" y="208"/>
                  <a:pt x="537" y="208"/>
                </a:cubicBezTo>
                <a:cubicBezTo>
                  <a:pt x="536" y="203"/>
                  <a:pt x="536" y="203"/>
                  <a:pt x="536" y="203"/>
                </a:cubicBezTo>
                <a:cubicBezTo>
                  <a:pt x="534" y="201"/>
                  <a:pt x="534" y="201"/>
                  <a:pt x="534" y="201"/>
                </a:cubicBezTo>
                <a:cubicBezTo>
                  <a:pt x="535" y="196"/>
                  <a:pt x="535" y="196"/>
                  <a:pt x="535" y="196"/>
                </a:cubicBezTo>
                <a:cubicBezTo>
                  <a:pt x="535" y="193"/>
                  <a:pt x="535" y="193"/>
                  <a:pt x="535" y="193"/>
                </a:cubicBezTo>
                <a:cubicBezTo>
                  <a:pt x="537" y="187"/>
                  <a:pt x="537" y="187"/>
                  <a:pt x="537" y="187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38" y="182"/>
                  <a:pt x="538" y="181"/>
                  <a:pt x="538" y="179"/>
                </a:cubicBezTo>
                <a:cubicBezTo>
                  <a:pt x="538" y="177"/>
                  <a:pt x="540" y="174"/>
                  <a:pt x="540" y="174"/>
                </a:cubicBezTo>
                <a:cubicBezTo>
                  <a:pt x="543" y="171"/>
                  <a:pt x="543" y="171"/>
                  <a:pt x="543" y="171"/>
                </a:cubicBezTo>
                <a:cubicBezTo>
                  <a:pt x="543" y="167"/>
                  <a:pt x="543" y="167"/>
                  <a:pt x="543" y="167"/>
                </a:cubicBezTo>
                <a:cubicBezTo>
                  <a:pt x="545" y="163"/>
                  <a:pt x="545" y="163"/>
                  <a:pt x="545" y="163"/>
                </a:cubicBezTo>
                <a:cubicBezTo>
                  <a:pt x="545" y="159"/>
                  <a:pt x="545" y="159"/>
                  <a:pt x="545" y="159"/>
                </a:cubicBezTo>
                <a:cubicBezTo>
                  <a:pt x="545" y="159"/>
                  <a:pt x="545" y="157"/>
                  <a:pt x="545" y="155"/>
                </a:cubicBezTo>
                <a:cubicBezTo>
                  <a:pt x="545" y="154"/>
                  <a:pt x="545" y="152"/>
                  <a:pt x="545" y="152"/>
                </a:cubicBezTo>
                <a:cubicBezTo>
                  <a:pt x="549" y="150"/>
                  <a:pt x="549" y="150"/>
                  <a:pt x="549" y="150"/>
                </a:cubicBezTo>
                <a:cubicBezTo>
                  <a:pt x="549" y="150"/>
                  <a:pt x="549" y="149"/>
                  <a:pt x="550" y="148"/>
                </a:cubicBezTo>
                <a:cubicBezTo>
                  <a:pt x="551" y="147"/>
                  <a:pt x="553" y="144"/>
                  <a:pt x="553" y="144"/>
                </a:cubicBezTo>
                <a:cubicBezTo>
                  <a:pt x="555" y="142"/>
                  <a:pt x="555" y="142"/>
                  <a:pt x="555" y="142"/>
                </a:cubicBezTo>
                <a:cubicBezTo>
                  <a:pt x="556" y="141"/>
                  <a:pt x="556" y="141"/>
                  <a:pt x="556" y="141"/>
                </a:cubicBezTo>
                <a:cubicBezTo>
                  <a:pt x="558" y="140"/>
                  <a:pt x="558" y="140"/>
                  <a:pt x="558" y="140"/>
                </a:cubicBezTo>
                <a:cubicBezTo>
                  <a:pt x="558" y="137"/>
                  <a:pt x="558" y="137"/>
                  <a:pt x="558" y="137"/>
                </a:cubicBezTo>
                <a:cubicBezTo>
                  <a:pt x="562" y="134"/>
                  <a:pt x="562" y="134"/>
                  <a:pt x="562" y="134"/>
                </a:cubicBezTo>
                <a:cubicBezTo>
                  <a:pt x="564" y="132"/>
                  <a:pt x="564" y="132"/>
                  <a:pt x="564" y="132"/>
                </a:cubicBezTo>
                <a:cubicBezTo>
                  <a:pt x="564" y="129"/>
                  <a:pt x="564" y="129"/>
                  <a:pt x="564" y="129"/>
                </a:cubicBezTo>
                <a:cubicBezTo>
                  <a:pt x="564" y="129"/>
                  <a:pt x="562" y="129"/>
                  <a:pt x="560" y="129"/>
                </a:cubicBezTo>
                <a:cubicBezTo>
                  <a:pt x="559" y="129"/>
                  <a:pt x="555" y="127"/>
                  <a:pt x="555" y="127"/>
                </a:cubicBezTo>
                <a:cubicBezTo>
                  <a:pt x="552" y="127"/>
                  <a:pt x="552" y="127"/>
                  <a:pt x="552" y="127"/>
                </a:cubicBezTo>
                <a:cubicBezTo>
                  <a:pt x="547" y="126"/>
                  <a:pt x="547" y="126"/>
                  <a:pt x="547" y="126"/>
                </a:cubicBezTo>
                <a:cubicBezTo>
                  <a:pt x="544" y="126"/>
                  <a:pt x="544" y="126"/>
                  <a:pt x="544" y="126"/>
                </a:cubicBezTo>
                <a:cubicBezTo>
                  <a:pt x="537" y="123"/>
                  <a:pt x="537" y="123"/>
                  <a:pt x="537" y="123"/>
                </a:cubicBezTo>
                <a:cubicBezTo>
                  <a:pt x="535" y="121"/>
                  <a:pt x="535" y="121"/>
                  <a:pt x="535" y="121"/>
                </a:cubicBezTo>
                <a:cubicBezTo>
                  <a:pt x="534" y="119"/>
                  <a:pt x="534" y="119"/>
                  <a:pt x="534" y="119"/>
                </a:cubicBezTo>
                <a:cubicBezTo>
                  <a:pt x="530" y="120"/>
                  <a:pt x="530" y="120"/>
                  <a:pt x="530" y="120"/>
                </a:cubicBezTo>
                <a:cubicBezTo>
                  <a:pt x="530" y="120"/>
                  <a:pt x="526" y="119"/>
                  <a:pt x="525" y="120"/>
                </a:cubicBezTo>
                <a:cubicBezTo>
                  <a:pt x="524" y="121"/>
                  <a:pt x="518" y="121"/>
                  <a:pt x="518" y="121"/>
                </a:cubicBezTo>
                <a:cubicBezTo>
                  <a:pt x="517" y="120"/>
                  <a:pt x="514" y="116"/>
                  <a:pt x="514" y="116"/>
                </a:cubicBezTo>
                <a:cubicBezTo>
                  <a:pt x="508" y="116"/>
                  <a:pt x="508" y="116"/>
                  <a:pt x="508" y="116"/>
                </a:cubicBezTo>
                <a:cubicBezTo>
                  <a:pt x="507" y="118"/>
                  <a:pt x="507" y="118"/>
                  <a:pt x="507" y="118"/>
                </a:cubicBezTo>
                <a:cubicBezTo>
                  <a:pt x="507" y="118"/>
                  <a:pt x="503" y="120"/>
                  <a:pt x="503" y="118"/>
                </a:cubicBezTo>
                <a:cubicBezTo>
                  <a:pt x="503" y="115"/>
                  <a:pt x="500" y="112"/>
                  <a:pt x="500" y="112"/>
                </a:cubicBezTo>
                <a:cubicBezTo>
                  <a:pt x="500" y="111"/>
                  <a:pt x="500" y="111"/>
                  <a:pt x="500" y="111"/>
                </a:cubicBezTo>
                <a:cubicBezTo>
                  <a:pt x="498" y="108"/>
                  <a:pt x="498" y="108"/>
                  <a:pt x="498" y="108"/>
                </a:cubicBezTo>
                <a:cubicBezTo>
                  <a:pt x="498" y="108"/>
                  <a:pt x="499" y="107"/>
                  <a:pt x="498" y="106"/>
                </a:cubicBezTo>
                <a:cubicBezTo>
                  <a:pt x="497" y="106"/>
                  <a:pt x="496" y="104"/>
                  <a:pt x="496" y="104"/>
                </a:cubicBezTo>
                <a:cubicBezTo>
                  <a:pt x="492" y="101"/>
                  <a:pt x="492" y="101"/>
                  <a:pt x="492" y="101"/>
                </a:cubicBezTo>
                <a:cubicBezTo>
                  <a:pt x="489" y="99"/>
                  <a:pt x="489" y="99"/>
                  <a:pt x="489" y="99"/>
                </a:cubicBezTo>
                <a:cubicBezTo>
                  <a:pt x="485" y="99"/>
                  <a:pt x="485" y="99"/>
                  <a:pt x="485" y="99"/>
                </a:cubicBezTo>
                <a:cubicBezTo>
                  <a:pt x="478" y="99"/>
                  <a:pt x="478" y="99"/>
                  <a:pt x="478" y="9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75" y="100"/>
                  <a:pt x="473" y="101"/>
                  <a:pt x="471" y="99"/>
                </a:cubicBezTo>
                <a:cubicBezTo>
                  <a:pt x="469" y="97"/>
                  <a:pt x="469" y="97"/>
                  <a:pt x="469" y="97"/>
                </a:cubicBezTo>
                <a:cubicBezTo>
                  <a:pt x="466" y="96"/>
                  <a:pt x="466" y="96"/>
                  <a:pt x="466" y="96"/>
                </a:cubicBezTo>
                <a:cubicBezTo>
                  <a:pt x="461" y="96"/>
                  <a:pt x="461" y="96"/>
                  <a:pt x="461" y="96"/>
                </a:cubicBezTo>
                <a:cubicBezTo>
                  <a:pt x="458" y="97"/>
                  <a:pt x="458" y="97"/>
                  <a:pt x="458" y="97"/>
                </a:cubicBezTo>
                <a:cubicBezTo>
                  <a:pt x="454" y="95"/>
                  <a:pt x="454" y="95"/>
                  <a:pt x="454" y="95"/>
                </a:cubicBezTo>
                <a:cubicBezTo>
                  <a:pt x="453" y="91"/>
                  <a:pt x="453" y="91"/>
                  <a:pt x="453" y="91"/>
                </a:cubicBezTo>
                <a:cubicBezTo>
                  <a:pt x="449" y="89"/>
                  <a:pt x="449" y="89"/>
                  <a:pt x="449" y="89"/>
                </a:cubicBezTo>
                <a:cubicBezTo>
                  <a:pt x="449" y="89"/>
                  <a:pt x="448" y="87"/>
                  <a:pt x="447" y="86"/>
                </a:cubicBezTo>
                <a:cubicBezTo>
                  <a:pt x="446" y="85"/>
                  <a:pt x="441" y="83"/>
                  <a:pt x="441" y="83"/>
                </a:cubicBezTo>
                <a:cubicBezTo>
                  <a:pt x="439" y="81"/>
                  <a:pt x="439" y="81"/>
                  <a:pt x="439" y="81"/>
                </a:cubicBezTo>
                <a:cubicBezTo>
                  <a:pt x="435" y="79"/>
                  <a:pt x="435" y="79"/>
                  <a:pt x="435" y="79"/>
                </a:cubicBezTo>
                <a:cubicBezTo>
                  <a:pt x="432" y="77"/>
                  <a:pt x="432" y="77"/>
                  <a:pt x="432" y="77"/>
                </a:cubicBezTo>
                <a:cubicBezTo>
                  <a:pt x="431" y="76"/>
                  <a:pt x="431" y="76"/>
                  <a:pt x="431" y="76"/>
                </a:cubicBezTo>
                <a:cubicBezTo>
                  <a:pt x="431" y="76"/>
                  <a:pt x="431" y="71"/>
                  <a:pt x="431" y="69"/>
                </a:cubicBezTo>
                <a:cubicBezTo>
                  <a:pt x="431" y="68"/>
                  <a:pt x="431" y="66"/>
                  <a:pt x="431" y="66"/>
                </a:cubicBezTo>
                <a:cubicBezTo>
                  <a:pt x="431" y="64"/>
                  <a:pt x="431" y="64"/>
                  <a:pt x="431" y="64"/>
                </a:cubicBezTo>
                <a:cubicBezTo>
                  <a:pt x="434" y="60"/>
                  <a:pt x="434" y="60"/>
                  <a:pt x="434" y="60"/>
                </a:cubicBezTo>
                <a:cubicBezTo>
                  <a:pt x="433" y="59"/>
                  <a:pt x="433" y="59"/>
                  <a:pt x="433" y="59"/>
                </a:cubicBezTo>
                <a:cubicBezTo>
                  <a:pt x="429" y="60"/>
                  <a:pt x="429" y="60"/>
                  <a:pt x="429" y="60"/>
                </a:cubicBezTo>
                <a:cubicBezTo>
                  <a:pt x="427" y="62"/>
                  <a:pt x="427" y="62"/>
                  <a:pt x="427" y="62"/>
                </a:cubicBezTo>
                <a:cubicBezTo>
                  <a:pt x="425" y="63"/>
                  <a:pt x="425" y="63"/>
                  <a:pt x="425" y="63"/>
                </a:cubicBezTo>
                <a:cubicBezTo>
                  <a:pt x="425" y="65"/>
                  <a:pt x="425" y="65"/>
                  <a:pt x="425" y="65"/>
                </a:cubicBezTo>
                <a:cubicBezTo>
                  <a:pt x="422" y="68"/>
                  <a:pt x="422" y="68"/>
                  <a:pt x="422" y="68"/>
                </a:cubicBezTo>
                <a:cubicBezTo>
                  <a:pt x="420" y="69"/>
                  <a:pt x="420" y="69"/>
                  <a:pt x="420" y="69"/>
                </a:cubicBezTo>
                <a:cubicBezTo>
                  <a:pt x="420" y="69"/>
                  <a:pt x="417" y="69"/>
                  <a:pt x="415" y="69"/>
                </a:cubicBezTo>
                <a:cubicBezTo>
                  <a:pt x="414" y="69"/>
                  <a:pt x="412" y="69"/>
                  <a:pt x="412" y="69"/>
                </a:cubicBezTo>
                <a:cubicBezTo>
                  <a:pt x="408" y="69"/>
                  <a:pt x="408" y="69"/>
                  <a:pt x="408" y="69"/>
                </a:cubicBezTo>
                <a:cubicBezTo>
                  <a:pt x="404" y="67"/>
                  <a:pt x="404" y="67"/>
                  <a:pt x="404" y="67"/>
                </a:cubicBezTo>
                <a:cubicBezTo>
                  <a:pt x="404" y="63"/>
                  <a:pt x="404" y="63"/>
                  <a:pt x="404" y="63"/>
                </a:cubicBezTo>
                <a:cubicBezTo>
                  <a:pt x="405" y="59"/>
                  <a:pt x="405" y="59"/>
                  <a:pt x="405" y="59"/>
                </a:cubicBezTo>
                <a:cubicBezTo>
                  <a:pt x="404" y="56"/>
                  <a:pt x="404" y="56"/>
                  <a:pt x="404" y="56"/>
                </a:cubicBezTo>
                <a:cubicBezTo>
                  <a:pt x="406" y="53"/>
                  <a:pt x="406" y="53"/>
                  <a:pt x="406" y="53"/>
                </a:cubicBezTo>
                <a:cubicBezTo>
                  <a:pt x="403" y="52"/>
                  <a:pt x="403" y="52"/>
                  <a:pt x="403" y="52"/>
                </a:cubicBezTo>
                <a:cubicBezTo>
                  <a:pt x="403" y="52"/>
                  <a:pt x="403" y="46"/>
                  <a:pt x="402" y="46"/>
                </a:cubicBezTo>
                <a:cubicBezTo>
                  <a:pt x="401" y="46"/>
                  <a:pt x="399" y="46"/>
                  <a:pt x="399" y="46"/>
                </a:cubicBezTo>
                <a:cubicBezTo>
                  <a:pt x="395" y="46"/>
                  <a:pt x="395" y="46"/>
                  <a:pt x="395" y="46"/>
                </a:cubicBezTo>
                <a:cubicBezTo>
                  <a:pt x="391" y="46"/>
                  <a:pt x="391" y="46"/>
                  <a:pt x="391" y="46"/>
                </a:cubicBezTo>
                <a:cubicBezTo>
                  <a:pt x="387" y="46"/>
                  <a:pt x="387" y="46"/>
                  <a:pt x="387" y="4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387" y="41"/>
                  <a:pt x="387" y="41"/>
                  <a:pt x="387" y="41"/>
                </a:cubicBezTo>
                <a:cubicBezTo>
                  <a:pt x="387" y="41"/>
                  <a:pt x="385" y="38"/>
                  <a:pt x="383" y="38"/>
                </a:cubicBezTo>
                <a:cubicBezTo>
                  <a:pt x="381" y="38"/>
                  <a:pt x="381" y="36"/>
                  <a:pt x="380" y="37"/>
                </a:cubicBezTo>
                <a:cubicBezTo>
                  <a:pt x="379" y="38"/>
                  <a:pt x="376" y="37"/>
                  <a:pt x="376" y="37"/>
                </a:cubicBezTo>
                <a:cubicBezTo>
                  <a:pt x="373" y="36"/>
                  <a:pt x="373" y="36"/>
                  <a:pt x="373" y="36"/>
                </a:cubicBezTo>
                <a:cubicBezTo>
                  <a:pt x="372" y="35"/>
                  <a:pt x="369" y="32"/>
                  <a:pt x="369" y="32"/>
                </a:cubicBezTo>
                <a:cubicBezTo>
                  <a:pt x="369" y="31"/>
                  <a:pt x="369" y="31"/>
                  <a:pt x="369" y="31"/>
                </a:cubicBezTo>
                <a:cubicBezTo>
                  <a:pt x="369" y="31"/>
                  <a:pt x="369" y="30"/>
                  <a:pt x="369" y="28"/>
                </a:cubicBezTo>
                <a:cubicBezTo>
                  <a:pt x="369" y="25"/>
                  <a:pt x="369" y="23"/>
                  <a:pt x="369" y="23"/>
                </a:cubicBezTo>
                <a:cubicBezTo>
                  <a:pt x="370" y="21"/>
                  <a:pt x="370" y="21"/>
                  <a:pt x="370" y="21"/>
                </a:cubicBezTo>
                <a:cubicBezTo>
                  <a:pt x="369" y="19"/>
                  <a:pt x="369" y="19"/>
                  <a:pt x="369" y="19"/>
                </a:cubicBezTo>
                <a:cubicBezTo>
                  <a:pt x="360" y="19"/>
                  <a:pt x="360" y="19"/>
                  <a:pt x="360" y="19"/>
                </a:cubicBezTo>
                <a:cubicBezTo>
                  <a:pt x="357" y="19"/>
                  <a:pt x="357" y="19"/>
                  <a:pt x="357" y="19"/>
                </a:cubicBezTo>
                <a:cubicBezTo>
                  <a:pt x="354" y="19"/>
                  <a:pt x="354" y="19"/>
                  <a:pt x="354" y="19"/>
                </a:cubicBezTo>
                <a:cubicBezTo>
                  <a:pt x="352" y="18"/>
                  <a:pt x="352" y="18"/>
                  <a:pt x="352" y="18"/>
                </a:cubicBezTo>
                <a:cubicBezTo>
                  <a:pt x="346" y="17"/>
                  <a:pt x="346" y="17"/>
                  <a:pt x="346" y="17"/>
                </a:cubicBezTo>
                <a:cubicBezTo>
                  <a:pt x="346" y="15"/>
                  <a:pt x="346" y="15"/>
                  <a:pt x="346" y="15"/>
                </a:cubicBezTo>
                <a:cubicBezTo>
                  <a:pt x="347" y="10"/>
                  <a:pt x="347" y="10"/>
                  <a:pt x="347" y="10"/>
                </a:cubicBezTo>
                <a:cubicBezTo>
                  <a:pt x="347" y="9"/>
                  <a:pt x="347" y="9"/>
                  <a:pt x="347" y="9"/>
                </a:cubicBezTo>
                <a:cubicBezTo>
                  <a:pt x="347" y="7"/>
                  <a:pt x="347" y="7"/>
                  <a:pt x="347" y="7"/>
                </a:cubicBezTo>
                <a:cubicBezTo>
                  <a:pt x="344" y="5"/>
                  <a:pt x="344" y="5"/>
                  <a:pt x="344" y="5"/>
                </a:cubicBezTo>
                <a:cubicBezTo>
                  <a:pt x="346" y="4"/>
                  <a:pt x="346" y="4"/>
                  <a:pt x="346" y="4"/>
                </a:cubicBezTo>
                <a:cubicBezTo>
                  <a:pt x="344" y="0"/>
                  <a:pt x="344" y="0"/>
                  <a:pt x="344" y="0"/>
                </a:cubicBezTo>
                <a:cubicBezTo>
                  <a:pt x="340" y="2"/>
                  <a:pt x="340" y="2"/>
                  <a:pt x="340" y="2"/>
                </a:cubicBezTo>
                <a:cubicBezTo>
                  <a:pt x="335" y="3"/>
                  <a:pt x="335" y="3"/>
                  <a:pt x="335" y="3"/>
                </a:cubicBezTo>
                <a:cubicBezTo>
                  <a:pt x="333" y="3"/>
                  <a:pt x="333" y="3"/>
                  <a:pt x="333" y="3"/>
                </a:cubicBezTo>
                <a:cubicBezTo>
                  <a:pt x="329" y="3"/>
                  <a:pt x="329" y="3"/>
                  <a:pt x="329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14" y="6"/>
                  <a:pt x="314" y="6"/>
                  <a:pt x="314" y="6"/>
                </a:cubicBezTo>
                <a:cubicBezTo>
                  <a:pt x="305" y="6"/>
                  <a:pt x="305" y="6"/>
                  <a:pt x="305" y="6"/>
                </a:cubicBezTo>
                <a:cubicBezTo>
                  <a:pt x="297" y="7"/>
                  <a:pt x="297" y="7"/>
                  <a:pt x="297" y="7"/>
                </a:cubicBezTo>
                <a:cubicBezTo>
                  <a:pt x="291" y="7"/>
                  <a:pt x="291" y="7"/>
                  <a:pt x="291" y="7"/>
                </a:cubicBezTo>
                <a:cubicBezTo>
                  <a:pt x="284" y="12"/>
                  <a:pt x="284" y="12"/>
                  <a:pt x="284" y="12"/>
                </a:cubicBezTo>
                <a:cubicBezTo>
                  <a:pt x="279" y="17"/>
                  <a:pt x="279" y="17"/>
                  <a:pt x="279" y="17"/>
                </a:cubicBezTo>
                <a:cubicBezTo>
                  <a:pt x="279" y="21"/>
                  <a:pt x="279" y="21"/>
                  <a:pt x="279" y="21"/>
                </a:cubicBezTo>
                <a:cubicBezTo>
                  <a:pt x="278" y="28"/>
                  <a:pt x="278" y="28"/>
                  <a:pt x="278" y="28"/>
                </a:cubicBezTo>
                <a:cubicBezTo>
                  <a:pt x="278" y="33"/>
                  <a:pt x="278" y="33"/>
                  <a:pt x="278" y="33"/>
                </a:cubicBezTo>
                <a:cubicBezTo>
                  <a:pt x="275" y="36"/>
                  <a:pt x="275" y="36"/>
                  <a:pt x="275" y="36"/>
                </a:cubicBezTo>
                <a:cubicBezTo>
                  <a:pt x="275" y="46"/>
                  <a:pt x="275" y="46"/>
                  <a:pt x="275" y="46"/>
                </a:cubicBezTo>
                <a:cubicBezTo>
                  <a:pt x="280" y="51"/>
                  <a:pt x="280" y="51"/>
                  <a:pt x="280" y="51"/>
                </a:cubicBezTo>
                <a:cubicBezTo>
                  <a:pt x="277" y="54"/>
                  <a:pt x="277" y="54"/>
                  <a:pt x="277" y="54"/>
                </a:cubicBezTo>
                <a:cubicBezTo>
                  <a:pt x="274" y="57"/>
                  <a:pt x="274" y="57"/>
                  <a:pt x="274" y="57"/>
                </a:cubicBezTo>
                <a:cubicBezTo>
                  <a:pt x="271" y="60"/>
                  <a:pt x="271" y="60"/>
                  <a:pt x="271" y="60"/>
                </a:cubicBezTo>
                <a:cubicBezTo>
                  <a:pt x="265" y="66"/>
                  <a:pt x="265" y="66"/>
                  <a:pt x="265" y="66"/>
                </a:cubicBezTo>
                <a:cubicBezTo>
                  <a:pt x="258" y="66"/>
                  <a:pt x="258" y="66"/>
                  <a:pt x="258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38" y="72"/>
                  <a:pt x="238" y="72"/>
                  <a:pt x="238" y="72"/>
                </a:cubicBezTo>
                <a:cubicBezTo>
                  <a:pt x="238" y="72"/>
                  <a:pt x="240" y="65"/>
                  <a:pt x="233" y="72"/>
                </a:cubicBezTo>
                <a:cubicBezTo>
                  <a:pt x="226" y="80"/>
                  <a:pt x="221" y="80"/>
                  <a:pt x="221" y="80"/>
                </a:cubicBezTo>
                <a:cubicBezTo>
                  <a:pt x="216" y="85"/>
                  <a:pt x="216" y="85"/>
                  <a:pt x="216" y="85"/>
                </a:cubicBezTo>
                <a:cubicBezTo>
                  <a:pt x="216" y="90"/>
                  <a:pt x="216" y="90"/>
                  <a:pt x="216" y="90"/>
                </a:cubicBezTo>
                <a:cubicBezTo>
                  <a:pt x="219" y="93"/>
                  <a:pt x="219" y="93"/>
                  <a:pt x="219" y="93"/>
                </a:cubicBezTo>
                <a:cubicBezTo>
                  <a:pt x="225" y="93"/>
                  <a:pt x="225" y="93"/>
                  <a:pt x="225" y="93"/>
                </a:cubicBezTo>
                <a:cubicBezTo>
                  <a:pt x="225" y="98"/>
                  <a:pt x="225" y="98"/>
                  <a:pt x="225" y="98"/>
                </a:cubicBezTo>
                <a:cubicBezTo>
                  <a:pt x="218" y="98"/>
                  <a:pt x="218" y="98"/>
                  <a:pt x="218" y="98"/>
                </a:cubicBezTo>
                <a:cubicBezTo>
                  <a:pt x="213" y="103"/>
                  <a:pt x="213" y="103"/>
                  <a:pt x="213" y="103"/>
                </a:cubicBezTo>
                <a:cubicBezTo>
                  <a:pt x="203" y="103"/>
                  <a:pt x="203" y="103"/>
                  <a:pt x="203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2" y="103"/>
                  <a:pt x="192" y="103"/>
                  <a:pt x="192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1" y="103"/>
                  <a:pt x="181" y="103"/>
                  <a:pt x="181" y="103"/>
                </a:cubicBezTo>
                <a:cubicBezTo>
                  <a:pt x="175" y="103"/>
                  <a:pt x="175" y="103"/>
                  <a:pt x="175" y="103"/>
                </a:cubicBezTo>
                <a:cubicBezTo>
                  <a:pt x="167" y="103"/>
                  <a:pt x="167" y="103"/>
                  <a:pt x="167" y="103"/>
                </a:cubicBezTo>
                <a:cubicBezTo>
                  <a:pt x="163" y="103"/>
                  <a:pt x="163" y="103"/>
                  <a:pt x="163" y="103"/>
                </a:cubicBezTo>
                <a:cubicBezTo>
                  <a:pt x="157" y="97"/>
                  <a:pt x="157" y="97"/>
                  <a:pt x="157" y="97"/>
                </a:cubicBezTo>
                <a:cubicBezTo>
                  <a:pt x="152" y="85"/>
                  <a:pt x="152" y="85"/>
                  <a:pt x="152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2" y="85"/>
                  <a:pt x="142" y="85"/>
                  <a:pt x="142" y="85"/>
                </a:cubicBezTo>
                <a:cubicBezTo>
                  <a:pt x="125" y="85"/>
                  <a:pt x="125" y="85"/>
                  <a:pt x="125" y="85"/>
                </a:cubicBezTo>
                <a:cubicBezTo>
                  <a:pt x="127" y="98"/>
                  <a:pt x="127" y="98"/>
                  <a:pt x="127" y="98"/>
                </a:cubicBezTo>
                <a:cubicBezTo>
                  <a:pt x="133" y="104"/>
                  <a:pt x="133" y="104"/>
                  <a:pt x="133" y="104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3" y="118"/>
                  <a:pt x="133" y="118"/>
                  <a:pt x="133" y="118"/>
                </a:cubicBezTo>
                <a:cubicBezTo>
                  <a:pt x="140" y="125"/>
                  <a:pt x="140" y="125"/>
                  <a:pt x="140" y="125"/>
                </a:cubicBezTo>
                <a:cubicBezTo>
                  <a:pt x="140" y="135"/>
                  <a:pt x="140" y="135"/>
                  <a:pt x="140" y="135"/>
                </a:cubicBezTo>
                <a:cubicBezTo>
                  <a:pt x="144" y="139"/>
                  <a:pt x="144" y="139"/>
                  <a:pt x="144" y="139"/>
                </a:cubicBezTo>
                <a:cubicBezTo>
                  <a:pt x="140" y="143"/>
                  <a:pt x="140" y="143"/>
                  <a:pt x="140" y="143"/>
                </a:cubicBezTo>
                <a:cubicBezTo>
                  <a:pt x="122" y="144"/>
                  <a:pt x="122" y="144"/>
                  <a:pt x="122" y="144"/>
                </a:cubicBezTo>
                <a:cubicBezTo>
                  <a:pt x="115" y="144"/>
                  <a:pt x="115" y="144"/>
                  <a:pt x="115" y="144"/>
                </a:cubicBezTo>
                <a:cubicBezTo>
                  <a:pt x="109" y="144"/>
                  <a:pt x="109" y="144"/>
                  <a:pt x="109" y="144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98" y="142"/>
                  <a:pt x="98" y="142"/>
                  <a:pt x="98" y="142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79" y="135"/>
                  <a:pt x="79" y="135"/>
                  <a:pt x="79" y="135"/>
                </a:cubicBezTo>
                <a:cubicBezTo>
                  <a:pt x="74" y="130"/>
                  <a:pt x="74" y="130"/>
                  <a:pt x="74" y="130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0" y="136"/>
                  <a:pt x="60" y="136"/>
                  <a:pt x="60" y="136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37" y="139"/>
                  <a:pt x="37" y="139"/>
                  <a:pt x="37" y="139"/>
                </a:cubicBezTo>
                <a:cubicBezTo>
                  <a:pt x="31" y="139"/>
                  <a:pt x="31" y="139"/>
                  <a:pt x="31" y="139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4" y="147"/>
                  <a:pt x="4" y="147"/>
                  <a:pt x="4" y="147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8"/>
                  <a:pt x="0" y="158"/>
                  <a:pt x="0" y="158"/>
                </a:cubicBezTo>
                <a:cubicBezTo>
                  <a:pt x="7" y="158"/>
                  <a:pt x="7" y="158"/>
                  <a:pt x="7" y="158"/>
                </a:cubicBezTo>
                <a:cubicBezTo>
                  <a:pt x="13" y="158"/>
                  <a:pt x="13" y="158"/>
                  <a:pt x="13" y="158"/>
                </a:cubicBezTo>
                <a:cubicBezTo>
                  <a:pt x="13" y="167"/>
                  <a:pt x="13" y="167"/>
                  <a:pt x="13" y="167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7" y="174"/>
                  <a:pt x="7" y="174"/>
                  <a:pt x="7" y="174"/>
                </a:cubicBezTo>
                <a:cubicBezTo>
                  <a:pt x="7" y="179"/>
                  <a:pt x="7" y="179"/>
                  <a:pt x="7" y="179"/>
                </a:cubicBezTo>
                <a:cubicBezTo>
                  <a:pt x="14" y="179"/>
                  <a:pt x="14" y="179"/>
                  <a:pt x="14" y="179"/>
                </a:cubicBezTo>
                <a:cubicBezTo>
                  <a:pt x="22" y="185"/>
                  <a:pt x="22" y="185"/>
                  <a:pt x="22" y="185"/>
                </a:cubicBezTo>
                <a:cubicBezTo>
                  <a:pt x="22" y="191"/>
                  <a:pt x="22" y="191"/>
                  <a:pt x="22" y="191"/>
                </a:cubicBezTo>
                <a:cubicBezTo>
                  <a:pt x="33" y="191"/>
                  <a:pt x="33" y="191"/>
                  <a:pt x="33" y="191"/>
                </a:cubicBezTo>
                <a:cubicBezTo>
                  <a:pt x="43" y="191"/>
                  <a:pt x="43" y="191"/>
                  <a:pt x="43" y="191"/>
                </a:cubicBezTo>
                <a:cubicBezTo>
                  <a:pt x="49" y="191"/>
                  <a:pt x="49" y="191"/>
                  <a:pt x="49" y="191"/>
                </a:cubicBezTo>
                <a:cubicBezTo>
                  <a:pt x="58" y="200"/>
                  <a:pt x="58" y="200"/>
                  <a:pt x="58" y="200"/>
                </a:cubicBezTo>
                <a:cubicBezTo>
                  <a:pt x="68" y="200"/>
                  <a:pt x="68" y="200"/>
                  <a:pt x="68" y="200"/>
                </a:cubicBezTo>
                <a:cubicBezTo>
                  <a:pt x="73" y="209"/>
                  <a:pt x="73" y="209"/>
                  <a:pt x="73" y="209"/>
                </a:cubicBezTo>
                <a:cubicBezTo>
                  <a:pt x="83" y="209"/>
                  <a:pt x="83" y="209"/>
                  <a:pt x="83" y="209"/>
                </a:cubicBezTo>
                <a:cubicBezTo>
                  <a:pt x="94" y="209"/>
                  <a:pt x="94" y="209"/>
                  <a:pt x="94" y="209"/>
                </a:cubicBezTo>
                <a:cubicBezTo>
                  <a:pt x="101" y="209"/>
                  <a:pt x="101" y="209"/>
                  <a:pt x="101" y="209"/>
                </a:cubicBezTo>
                <a:cubicBezTo>
                  <a:pt x="105" y="220"/>
                  <a:pt x="105" y="220"/>
                  <a:pt x="105" y="220"/>
                </a:cubicBezTo>
                <a:cubicBezTo>
                  <a:pt x="116" y="219"/>
                  <a:pt x="116" y="219"/>
                  <a:pt x="116" y="219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15" y="229"/>
                  <a:pt x="115" y="229"/>
                  <a:pt x="115" y="229"/>
                </a:cubicBezTo>
                <a:cubicBezTo>
                  <a:pt x="116" y="240"/>
                  <a:pt x="116" y="240"/>
                  <a:pt x="116" y="240"/>
                </a:cubicBezTo>
                <a:cubicBezTo>
                  <a:pt x="121" y="249"/>
                  <a:pt x="121" y="249"/>
                  <a:pt x="121" y="249"/>
                </a:cubicBezTo>
                <a:cubicBezTo>
                  <a:pt x="129" y="260"/>
                  <a:pt x="129" y="260"/>
                  <a:pt x="129" y="260"/>
                </a:cubicBezTo>
                <a:cubicBezTo>
                  <a:pt x="133" y="264"/>
                  <a:pt x="133" y="264"/>
                  <a:pt x="133" y="264"/>
                </a:cubicBezTo>
                <a:cubicBezTo>
                  <a:pt x="143" y="267"/>
                  <a:pt x="143" y="267"/>
                  <a:pt x="143" y="267"/>
                </a:cubicBezTo>
                <a:cubicBezTo>
                  <a:pt x="154" y="270"/>
                  <a:pt x="154" y="270"/>
                  <a:pt x="154" y="270"/>
                </a:cubicBezTo>
                <a:cubicBezTo>
                  <a:pt x="159" y="276"/>
                  <a:pt x="159" y="276"/>
                  <a:pt x="159" y="276"/>
                </a:cubicBezTo>
                <a:cubicBezTo>
                  <a:pt x="153" y="288"/>
                  <a:pt x="153" y="288"/>
                  <a:pt x="153" y="288"/>
                </a:cubicBezTo>
                <a:cubicBezTo>
                  <a:pt x="156" y="298"/>
                  <a:pt x="156" y="298"/>
                  <a:pt x="156" y="298"/>
                </a:cubicBezTo>
                <a:cubicBezTo>
                  <a:pt x="156" y="302"/>
                  <a:pt x="156" y="302"/>
                  <a:pt x="156" y="302"/>
                </a:cubicBezTo>
                <a:cubicBezTo>
                  <a:pt x="160" y="310"/>
                  <a:pt x="160" y="310"/>
                  <a:pt x="160" y="310"/>
                </a:cubicBezTo>
                <a:cubicBezTo>
                  <a:pt x="164" y="315"/>
                  <a:pt x="164" y="315"/>
                  <a:pt x="164" y="315"/>
                </a:cubicBezTo>
                <a:cubicBezTo>
                  <a:pt x="170" y="320"/>
                  <a:pt x="170" y="320"/>
                  <a:pt x="170" y="320"/>
                </a:cubicBezTo>
                <a:cubicBezTo>
                  <a:pt x="175" y="325"/>
                  <a:pt x="175" y="325"/>
                  <a:pt x="175" y="325"/>
                </a:cubicBezTo>
                <a:cubicBezTo>
                  <a:pt x="175" y="334"/>
                  <a:pt x="175" y="334"/>
                  <a:pt x="175" y="334"/>
                </a:cubicBezTo>
                <a:cubicBezTo>
                  <a:pt x="175" y="340"/>
                  <a:pt x="175" y="340"/>
                  <a:pt x="175" y="340"/>
                </a:cubicBezTo>
                <a:cubicBezTo>
                  <a:pt x="170" y="334"/>
                  <a:pt x="170" y="334"/>
                  <a:pt x="170" y="334"/>
                </a:cubicBezTo>
                <a:cubicBezTo>
                  <a:pt x="166" y="323"/>
                  <a:pt x="166" y="323"/>
                  <a:pt x="166" y="323"/>
                </a:cubicBezTo>
                <a:cubicBezTo>
                  <a:pt x="161" y="319"/>
                  <a:pt x="161" y="319"/>
                  <a:pt x="161" y="319"/>
                </a:cubicBezTo>
                <a:cubicBezTo>
                  <a:pt x="155" y="319"/>
                  <a:pt x="155" y="319"/>
                  <a:pt x="155" y="319"/>
                </a:cubicBezTo>
                <a:cubicBezTo>
                  <a:pt x="155" y="323"/>
                  <a:pt x="155" y="323"/>
                  <a:pt x="155" y="323"/>
                </a:cubicBezTo>
                <a:cubicBezTo>
                  <a:pt x="155" y="331"/>
                  <a:pt x="155" y="331"/>
                  <a:pt x="155" y="331"/>
                </a:cubicBezTo>
                <a:cubicBezTo>
                  <a:pt x="155" y="339"/>
                  <a:pt x="155" y="339"/>
                  <a:pt x="155" y="339"/>
                </a:cubicBezTo>
                <a:cubicBezTo>
                  <a:pt x="154" y="352"/>
                  <a:pt x="154" y="352"/>
                  <a:pt x="154" y="352"/>
                </a:cubicBezTo>
                <a:cubicBezTo>
                  <a:pt x="154" y="361"/>
                  <a:pt x="154" y="361"/>
                  <a:pt x="154" y="361"/>
                </a:cubicBezTo>
                <a:cubicBezTo>
                  <a:pt x="154" y="371"/>
                  <a:pt x="154" y="371"/>
                  <a:pt x="154" y="371"/>
                </a:cubicBezTo>
                <a:cubicBezTo>
                  <a:pt x="152" y="386"/>
                  <a:pt x="152" y="386"/>
                  <a:pt x="152" y="386"/>
                </a:cubicBezTo>
                <a:cubicBezTo>
                  <a:pt x="149" y="397"/>
                  <a:pt x="149" y="397"/>
                  <a:pt x="149" y="397"/>
                </a:cubicBezTo>
                <a:cubicBezTo>
                  <a:pt x="145" y="401"/>
                  <a:pt x="145" y="401"/>
                  <a:pt x="145" y="401"/>
                </a:cubicBezTo>
                <a:cubicBezTo>
                  <a:pt x="146" y="409"/>
                  <a:pt x="146" y="409"/>
                  <a:pt x="146" y="409"/>
                </a:cubicBezTo>
                <a:cubicBezTo>
                  <a:pt x="146" y="413"/>
                  <a:pt x="146" y="413"/>
                  <a:pt x="146" y="413"/>
                </a:cubicBezTo>
                <a:cubicBezTo>
                  <a:pt x="141" y="418"/>
                  <a:pt x="141" y="418"/>
                  <a:pt x="141" y="418"/>
                </a:cubicBezTo>
                <a:cubicBezTo>
                  <a:pt x="133" y="430"/>
                  <a:pt x="133" y="430"/>
                  <a:pt x="133" y="430"/>
                </a:cubicBezTo>
                <a:lnTo>
                  <a:pt x="128" y="436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2" name="Freeform 19"/>
          <p:cNvSpPr>
            <a:spLocks/>
          </p:cNvSpPr>
          <p:nvPr/>
        </p:nvSpPr>
        <p:spPr bwMode="auto">
          <a:xfrm>
            <a:off x="4921250" y="4660901"/>
            <a:ext cx="827088" cy="642938"/>
          </a:xfrm>
          <a:custGeom>
            <a:avLst/>
            <a:gdLst>
              <a:gd name="T0" fmla="*/ 342 w 516"/>
              <a:gd name="T1" fmla="*/ 30 h 402"/>
              <a:gd name="T2" fmla="*/ 363 w 516"/>
              <a:gd name="T3" fmla="*/ 42 h 402"/>
              <a:gd name="T4" fmla="*/ 382 w 516"/>
              <a:gd name="T5" fmla="*/ 48 h 402"/>
              <a:gd name="T6" fmla="*/ 397 w 516"/>
              <a:gd name="T7" fmla="*/ 53 h 402"/>
              <a:gd name="T8" fmla="*/ 410 w 516"/>
              <a:gd name="T9" fmla="*/ 44 h 402"/>
              <a:gd name="T10" fmla="*/ 427 w 516"/>
              <a:gd name="T11" fmla="*/ 53 h 402"/>
              <a:gd name="T12" fmla="*/ 439 w 516"/>
              <a:gd name="T13" fmla="*/ 62 h 402"/>
              <a:gd name="T14" fmla="*/ 454 w 516"/>
              <a:gd name="T15" fmla="*/ 69 h 402"/>
              <a:gd name="T16" fmla="*/ 466 w 516"/>
              <a:gd name="T17" fmla="*/ 77 h 402"/>
              <a:gd name="T18" fmla="*/ 483 w 516"/>
              <a:gd name="T19" fmla="*/ 78 h 402"/>
              <a:gd name="T20" fmla="*/ 506 w 516"/>
              <a:gd name="T21" fmla="*/ 77 h 402"/>
              <a:gd name="T22" fmla="*/ 516 w 516"/>
              <a:gd name="T23" fmla="*/ 88 h 402"/>
              <a:gd name="T24" fmla="*/ 509 w 516"/>
              <a:gd name="T25" fmla="*/ 114 h 402"/>
              <a:gd name="T26" fmla="*/ 485 w 516"/>
              <a:gd name="T27" fmla="*/ 135 h 402"/>
              <a:gd name="T28" fmla="*/ 446 w 516"/>
              <a:gd name="T29" fmla="*/ 150 h 402"/>
              <a:gd name="T30" fmla="*/ 430 w 516"/>
              <a:gd name="T31" fmla="*/ 172 h 402"/>
              <a:gd name="T32" fmla="*/ 402 w 516"/>
              <a:gd name="T33" fmla="*/ 207 h 402"/>
              <a:gd name="T34" fmla="*/ 395 w 516"/>
              <a:gd name="T35" fmla="*/ 244 h 402"/>
              <a:gd name="T36" fmla="*/ 409 w 516"/>
              <a:gd name="T37" fmla="*/ 268 h 402"/>
              <a:gd name="T38" fmla="*/ 378 w 516"/>
              <a:gd name="T39" fmla="*/ 293 h 402"/>
              <a:gd name="T40" fmla="*/ 364 w 516"/>
              <a:gd name="T41" fmla="*/ 324 h 402"/>
              <a:gd name="T42" fmla="*/ 330 w 516"/>
              <a:gd name="T43" fmla="*/ 335 h 402"/>
              <a:gd name="T44" fmla="*/ 313 w 516"/>
              <a:gd name="T45" fmla="*/ 362 h 402"/>
              <a:gd name="T46" fmla="*/ 286 w 516"/>
              <a:gd name="T47" fmla="*/ 370 h 402"/>
              <a:gd name="T48" fmla="*/ 252 w 516"/>
              <a:gd name="T49" fmla="*/ 366 h 402"/>
              <a:gd name="T50" fmla="*/ 221 w 516"/>
              <a:gd name="T51" fmla="*/ 368 h 402"/>
              <a:gd name="T52" fmla="*/ 201 w 516"/>
              <a:gd name="T53" fmla="*/ 380 h 402"/>
              <a:gd name="T54" fmla="*/ 173 w 516"/>
              <a:gd name="T55" fmla="*/ 392 h 402"/>
              <a:gd name="T56" fmla="*/ 146 w 516"/>
              <a:gd name="T57" fmla="*/ 398 h 402"/>
              <a:gd name="T58" fmla="*/ 131 w 516"/>
              <a:gd name="T59" fmla="*/ 376 h 402"/>
              <a:gd name="T60" fmla="*/ 114 w 516"/>
              <a:gd name="T61" fmla="*/ 351 h 402"/>
              <a:gd name="T62" fmla="*/ 82 w 516"/>
              <a:gd name="T63" fmla="*/ 339 h 402"/>
              <a:gd name="T64" fmla="*/ 78 w 516"/>
              <a:gd name="T65" fmla="*/ 319 h 402"/>
              <a:gd name="T66" fmla="*/ 89 w 516"/>
              <a:gd name="T67" fmla="*/ 301 h 402"/>
              <a:gd name="T68" fmla="*/ 92 w 516"/>
              <a:gd name="T69" fmla="*/ 291 h 402"/>
              <a:gd name="T70" fmla="*/ 85 w 516"/>
              <a:gd name="T71" fmla="*/ 273 h 402"/>
              <a:gd name="T72" fmla="*/ 96 w 516"/>
              <a:gd name="T73" fmla="*/ 253 h 402"/>
              <a:gd name="T74" fmla="*/ 83 w 516"/>
              <a:gd name="T75" fmla="*/ 231 h 402"/>
              <a:gd name="T76" fmla="*/ 99 w 516"/>
              <a:gd name="T77" fmla="*/ 210 h 402"/>
              <a:gd name="T78" fmla="*/ 103 w 516"/>
              <a:gd name="T79" fmla="*/ 186 h 402"/>
              <a:gd name="T80" fmla="*/ 104 w 516"/>
              <a:gd name="T81" fmla="*/ 156 h 402"/>
              <a:gd name="T82" fmla="*/ 121 w 516"/>
              <a:gd name="T83" fmla="*/ 129 h 402"/>
              <a:gd name="T84" fmla="*/ 118 w 516"/>
              <a:gd name="T85" fmla="*/ 107 h 402"/>
              <a:gd name="T86" fmla="*/ 89 w 516"/>
              <a:gd name="T87" fmla="*/ 97 h 402"/>
              <a:gd name="T88" fmla="*/ 66 w 516"/>
              <a:gd name="T89" fmla="*/ 100 h 402"/>
              <a:gd name="T90" fmla="*/ 47 w 516"/>
              <a:gd name="T91" fmla="*/ 104 h 402"/>
              <a:gd name="T92" fmla="*/ 35 w 516"/>
              <a:gd name="T93" fmla="*/ 89 h 402"/>
              <a:gd name="T94" fmla="*/ 15 w 516"/>
              <a:gd name="T95" fmla="*/ 79 h 402"/>
              <a:gd name="T96" fmla="*/ 6 w 516"/>
              <a:gd name="T97" fmla="*/ 49 h 402"/>
              <a:gd name="T98" fmla="*/ 20 w 516"/>
              <a:gd name="T99" fmla="*/ 25 h 402"/>
              <a:gd name="T100" fmla="*/ 48 w 516"/>
              <a:gd name="T101" fmla="*/ 5 h 402"/>
              <a:gd name="T102" fmla="*/ 88 w 516"/>
              <a:gd name="T103" fmla="*/ 8 h 402"/>
              <a:gd name="T104" fmla="*/ 135 w 516"/>
              <a:gd name="T105" fmla="*/ 9 h 402"/>
              <a:gd name="T106" fmla="*/ 173 w 516"/>
              <a:gd name="T107" fmla="*/ 14 h 402"/>
              <a:gd name="T108" fmla="*/ 218 w 516"/>
              <a:gd name="T109" fmla="*/ 16 h 402"/>
              <a:gd name="T110" fmla="*/ 251 w 516"/>
              <a:gd name="T111" fmla="*/ 15 h 402"/>
              <a:gd name="T112" fmla="*/ 282 w 516"/>
              <a:gd name="T113" fmla="*/ 16 h 402"/>
              <a:gd name="T114" fmla="*/ 316 w 516"/>
              <a:gd name="T115" fmla="*/ 2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16" h="402">
                <a:moveTo>
                  <a:pt x="325" y="24"/>
                </a:moveTo>
                <a:cubicBezTo>
                  <a:pt x="327" y="26"/>
                  <a:pt x="327" y="26"/>
                  <a:pt x="327" y="26"/>
                </a:cubicBezTo>
                <a:cubicBezTo>
                  <a:pt x="331" y="27"/>
                  <a:pt x="331" y="27"/>
                  <a:pt x="331" y="27"/>
                </a:cubicBezTo>
                <a:cubicBezTo>
                  <a:pt x="335" y="29"/>
                  <a:pt x="335" y="29"/>
                  <a:pt x="335" y="29"/>
                </a:cubicBezTo>
                <a:cubicBezTo>
                  <a:pt x="339" y="29"/>
                  <a:pt x="339" y="29"/>
                  <a:pt x="339" y="29"/>
                </a:cubicBezTo>
                <a:cubicBezTo>
                  <a:pt x="342" y="30"/>
                  <a:pt x="342" y="30"/>
                  <a:pt x="342" y="30"/>
                </a:cubicBezTo>
                <a:cubicBezTo>
                  <a:pt x="343" y="32"/>
                  <a:pt x="343" y="32"/>
                  <a:pt x="343" y="32"/>
                </a:cubicBezTo>
                <a:cubicBezTo>
                  <a:pt x="344" y="35"/>
                  <a:pt x="344" y="35"/>
                  <a:pt x="344" y="35"/>
                </a:cubicBezTo>
                <a:cubicBezTo>
                  <a:pt x="349" y="39"/>
                  <a:pt x="349" y="39"/>
                  <a:pt x="349" y="39"/>
                </a:cubicBezTo>
                <a:cubicBezTo>
                  <a:pt x="354" y="41"/>
                  <a:pt x="354" y="41"/>
                  <a:pt x="354" y="41"/>
                </a:cubicBezTo>
                <a:cubicBezTo>
                  <a:pt x="361" y="40"/>
                  <a:pt x="361" y="40"/>
                  <a:pt x="361" y="40"/>
                </a:cubicBezTo>
                <a:cubicBezTo>
                  <a:pt x="363" y="42"/>
                  <a:pt x="363" y="42"/>
                  <a:pt x="363" y="42"/>
                </a:cubicBezTo>
                <a:cubicBezTo>
                  <a:pt x="366" y="44"/>
                  <a:pt x="366" y="44"/>
                  <a:pt x="366" y="44"/>
                </a:cubicBezTo>
                <a:cubicBezTo>
                  <a:pt x="368" y="46"/>
                  <a:pt x="368" y="46"/>
                  <a:pt x="368" y="46"/>
                </a:cubicBezTo>
                <a:cubicBezTo>
                  <a:pt x="369" y="48"/>
                  <a:pt x="369" y="48"/>
                  <a:pt x="369" y="48"/>
                </a:cubicBezTo>
                <a:cubicBezTo>
                  <a:pt x="374" y="50"/>
                  <a:pt x="374" y="50"/>
                  <a:pt x="374" y="50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82" y="48"/>
                  <a:pt x="382" y="48"/>
                  <a:pt x="382" y="48"/>
                </a:cubicBezTo>
                <a:cubicBezTo>
                  <a:pt x="384" y="48"/>
                  <a:pt x="384" y="48"/>
                  <a:pt x="384" y="48"/>
                </a:cubicBezTo>
                <a:cubicBezTo>
                  <a:pt x="384" y="49"/>
                  <a:pt x="384" y="49"/>
                  <a:pt x="384" y="49"/>
                </a:cubicBezTo>
                <a:cubicBezTo>
                  <a:pt x="386" y="52"/>
                  <a:pt x="386" y="52"/>
                  <a:pt x="386" y="52"/>
                </a:cubicBezTo>
                <a:cubicBezTo>
                  <a:pt x="390" y="52"/>
                  <a:pt x="390" y="52"/>
                  <a:pt x="390" y="52"/>
                </a:cubicBezTo>
                <a:cubicBezTo>
                  <a:pt x="392" y="52"/>
                  <a:pt x="392" y="52"/>
                  <a:pt x="392" y="52"/>
                </a:cubicBezTo>
                <a:cubicBezTo>
                  <a:pt x="397" y="53"/>
                  <a:pt x="397" y="53"/>
                  <a:pt x="397" y="53"/>
                </a:cubicBezTo>
                <a:cubicBezTo>
                  <a:pt x="397" y="53"/>
                  <a:pt x="398" y="53"/>
                  <a:pt x="399" y="53"/>
                </a:cubicBezTo>
                <a:cubicBezTo>
                  <a:pt x="401" y="53"/>
                  <a:pt x="405" y="53"/>
                  <a:pt x="405" y="53"/>
                </a:cubicBezTo>
                <a:cubicBezTo>
                  <a:pt x="405" y="49"/>
                  <a:pt x="405" y="49"/>
                  <a:pt x="405" y="49"/>
                </a:cubicBezTo>
                <a:cubicBezTo>
                  <a:pt x="405" y="46"/>
                  <a:pt x="405" y="46"/>
                  <a:pt x="405" y="46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0" y="44"/>
                  <a:pt x="410" y="44"/>
                  <a:pt x="410" y="44"/>
                </a:cubicBezTo>
                <a:cubicBezTo>
                  <a:pt x="414" y="45"/>
                  <a:pt x="414" y="45"/>
                  <a:pt x="414" y="45"/>
                </a:cubicBezTo>
                <a:cubicBezTo>
                  <a:pt x="419" y="50"/>
                  <a:pt x="419" y="50"/>
                  <a:pt x="419" y="50"/>
                </a:cubicBezTo>
                <a:cubicBezTo>
                  <a:pt x="422" y="50"/>
                  <a:pt x="422" y="50"/>
                  <a:pt x="422" y="50"/>
                </a:cubicBezTo>
                <a:cubicBezTo>
                  <a:pt x="424" y="50"/>
                  <a:pt x="424" y="50"/>
                  <a:pt x="424" y="50"/>
                </a:cubicBezTo>
                <a:cubicBezTo>
                  <a:pt x="426" y="52"/>
                  <a:pt x="426" y="52"/>
                  <a:pt x="426" y="52"/>
                </a:cubicBezTo>
                <a:cubicBezTo>
                  <a:pt x="427" y="53"/>
                  <a:pt x="427" y="53"/>
                  <a:pt x="427" y="53"/>
                </a:cubicBezTo>
                <a:cubicBezTo>
                  <a:pt x="429" y="53"/>
                  <a:pt x="429" y="53"/>
                  <a:pt x="429" y="53"/>
                </a:cubicBezTo>
                <a:cubicBezTo>
                  <a:pt x="433" y="53"/>
                  <a:pt x="433" y="53"/>
                  <a:pt x="433" y="53"/>
                </a:cubicBezTo>
                <a:cubicBezTo>
                  <a:pt x="434" y="55"/>
                  <a:pt x="434" y="55"/>
                  <a:pt x="434" y="55"/>
                </a:cubicBezTo>
                <a:cubicBezTo>
                  <a:pt x="437" y="57"/>
                  <a:pt x="437" y="57"/>
                  <a:pt x="437" y="57"/>
                </a:cubicBezTo>
                <a:cubicBezTo>
                  <a:pt x="437" y="59"/>
                  <a:pt x="437" y="59"/>
                  <a:pt x="437" y="59"/>
                </a:cubicBezTo>
                <a:cubicBezTo>
                  <a:pt x="439" y="62"/>
                  <a:pt x="439" y="62"/>
                  <a:pt x="439" y="62"/>
                </a:cubicBezTo>
                <a:cubicBezTo>
                  <a:pt x="439" y="64"/>
                  <a:pt x="439" y="64"/>
                  <a:pt x="439" y="64"/>
                </a:cubicBezTo>
                <a:cubicBezTo>
                  <a:pt x="442" y="66"/>
                  <a:pt x="442" y="66"/>
                  <a:pt x="442" y="66"/>
                </a:cubicBezTo>
                <a:cubicBezTo>
                  <a:pt x="444" y="68"/>
                  <a:pt x="444" y="68"/>
                  <a:pt x="444" y="68"/>
                </a:cubicBezTo>
                <a:cubicBezTo>
                  <a:pt x="448" y="66"/>
                  <a:pt x="448" y="66"/>
                  <a:pt x="448" y="66"/>
                </a:cubicBezTo>
                <a:cubicBezTo>
                  <a:pt x="451" y="67"/>
                  <a:pt x="451" y="67"/>
                  <a:pt x="451" y="67"/>
                </a:cubicBezTo>
                <a:cubicBezTo>
                  <a:pt x="454" y="69"/>
                  <a:pt x="454" y="69"/>
                  <a:pt x="454" y="69"/>
                </a:cubicBezTo>
                <a:cubicBezTo>
                  <a:pt x="457" y="69"/>
                  <a:pt x="457" y="69"/>
                  <a:pt x="457" y="69"/>
                </a:cubicBezTo>
                <a:cubicBezTo>
                  <a:pt x="459" y="71"/>
                  <a:pt x="459" y="71"/>
                  <a:pt x="459" y="71"/>
                </a:cubicBezTo>
                <a:cubicBezTo>
                  <a:pt x="462" y="73"/>
                  <a:pt x="462" y="73"/>
                  <a:pt x="462" y="73"/>
                </a:cubicBezTo>
                <a:cubicBezTo>
                  <a:pt x="464" y="75"/>
                  <a:pt x="464" y="75"/>
                  <a:pt x="464" y="75"/>
                </a:cubicBezTo>
                <a:cubicBezTo>
                  <a:pt x="464" y="77"/>
                  <a:pt x="464" y="77"/>
                  <a:pt x="464" y="77"/>
                </a:cubicBezTo>
                <a:cubicBezTo>
                  <a:pt x="466" y="77"/>
                  <a:pt x="466" y="77"/>
                  <a:pt x="466" y="77"/>
                </a:cubicBezTo>
                <a:cubicBezTo>
                  <a:pt x="470" y="76"/>
                  <a:pt x="470" y="76"/>
                  <a:pt x="470" y="76"/>
                </a:cubicBezTo>
                <a:cubicBezTo>
                  <a:pt x="470" y="74"/>
                  <a:pt x="470" y="74"/>
                  <a:pt x="470" y="74"/>
                </a:cubicBezTo>
                <a:cubicBezTo>
                  <a:pt x="473" y="74"/>
                  <a:pt x="473" y="74"/>
                  <a:pt x="473" y="74"/>
                </a:cubicBezTo>
                <a:cubicBezTo>
                  <a:pt x="479" y="74"/>
                  <a:pt x="479" y="74"/>
                  <a:pt x="479" y="74"/>
                </a:cubicBezTo>
                <a:cubicBezTo>
                  <a:pt x="480" y="75"/>
                  <a:pt x="480" y="75"/>
                  <a:pt x="480" y="75"/>
                </a:cubicBezTo>
                <a:cubicBezTo>
                  <a:pt x="483" y="78"/>
                  <a:pt x="483" y="78"/>
                  <a:pt x="483" y="78"/>
                </a:cubicBezTo>
                <a:cubicBezTo>
                  <a:pt x="486" y="79"/>
                  <a:pt x="486" y="79"/>
                  <a:pt x="486" y="79"/>
                </a:cubicBezTo>
                <a:cubicBezTo>
                  <a:pt x="487" y="81"/>
                  <a:pt x="487" y="81"/>
                  <a:pt x="487" y="81"/>
                </a:cubicBezTo>
                <a:cubicBezTo>
                  <a:pt x="491" y="80"/>
                  <a:pt x="491" y="80"/>
                  <a:pt x="491" y="80"/>
                </a:cubicBezTo>
                <a:cubicBezTo>
                  <a:pt x="495" y="80"/>
                  <a:pt x="495" y="80"/>
                  <a:pt x="495" y="80"/>
                </a:cubicBezTo>
                <a:cubicBezTo>
                  <a:pt x="500" y="77"/>
                  <a:pt x="500" y="77"/>
                  <a:pt x="500" y="77"/>
                </a:cubicBezTo>
                <a:cubicBezTo>
                  <a:pt x="506" y="77"/>
                  <a:pt x="506" y="77"/>
                  <a:pt x="506" y="77"/>
                </a:cubicBezTo>
                <a:cubicBezTo>
                  <a:pt x="508" y="76"/>
                  <a:pt x="508" y="76"/>
                  <a:pt x="508" y="76"/>
                </a:cubicBezTo>
                <a:cubicBezTo>
                  <a:pt x="512" y="76"/>
                  <a:pt x="512" y="76"/>
                  <a:pt x="512" y="76"/>
                </a:cubicBezTo>
                <a:cubicBezTo>
                  <a:pt x="514" y="76"/>
                  <a:pt x="514" y="76"/>
                  <a:pt x="514" y="76"/>
                </a:cubicBezTo>
                <a:cubicBezTo>
                  <a:pt x="516" y="76"/>
                  <a:pt x="516" y="76"/>
                  <a:pt x="516" y="76"/>
                </a:cubicBezTo>
                <a:cubicBezTo>
                  <a:pt x="516" y="81"/>
                  <a:pt x="516" y="81"/>
                  <a:pt x="516" y="81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16" y="92"/>
                  <a:pt x="516" y="92"/>
                  <a:pt x="516" y="92"/>
                </a:cubicBezTo>
                <a:cubicBezTo>
                  <a:pt x="513" y="94"/>
                  <a:pt x="513" y="94"/>
                  <a:pt x="513" y="94"/>
                </a:cubicBezTo>
                <a:cubicBezTo>
                  <a:pt x="513" y="99"/>
                  <a:pt x="513" y="99"/>
                  <a:pt x="513" y="99"/>
                </a:cubicBezTo>
                <a:cubicBezTo>
                  <a:pt x="510" y="103"/>
                  <a:pt x="510" y="103"/>
                  <a:pt x="510" y="103"/>
                </a:cubicBezTo>
                <a:cubicBezTo>
                  <a:pt x="509" y="109"/>
                  <a:pt x="509" y="109"/>
                  <a:pt x="509" y="109"/>
                </a:cubicBezTo>
                <a:cubicBezTo>
                  <a:pt x="509" y="114"/>
                  <a:pt x="509" y="114"/>
                  <a:pt x="509" y="114"/>
                </a:cubicBezTo>
                <a:cubicBezTo>
                  <a:pt x="508" y="118"/>
                  <a:pt x="508" y="118"/>
                  <a:pt x="508" y="118"/>
                </a:cubicBezTo>
                <a:cubicBezTo>
                  <a:pt x="505" y="121"/>
                  <a:pt x="505" y="121"/>
                  <a:pt x="505" y="121"/>
                </a:cubicBezTo>
                <a:cubicBezTo>
                  <a:pt x="501" y="125"/>
                  <a:pt x="501" y="125"/>
                  <a:pt x="501" y="125"/>
                </a:cubicBezTo>
                <a:cubicBezTo>
                  <a:pt x="496" y="125"/>
                  <a:pt x="496" y="125"/>
                  <a:pt x="496" y="125"/>
                </a:cubicBezTo>
                <a:cubicBezTo>
                  <a:pt x="496" y="125"/>
                  <a:pt x="493" y="127"/>
                  <a:pt x="491" y="129"/>
                </a:cubicBezTo>
                <a:cubicBezTo>
                  <a:pt x="489" y="131"/>
                  <a:pt x="485" y="135"/>
                  <a:pt x="485" y="135"/>
                </a:cubicBezTo>
                <a:cubicBezTo>
                  <a:pt x="480" y="135"/>
                  <a:pt x="480" y="135"/>
                  <a:pt x="480" y="135"/>
                </a:cubicBezTo>
                <a:cubicBezTo>
                  <a:pt x="477" y="138"/>
                  <a:pt x="477" y="138"/>
                  <a:pt x="477" y="138"/>
                </a:cubicBezTo>
                <a:cubicBezTo>
                  <a:pt x="471" y="138"/>
                  <a:pt x="471" y="138"/>
                  <a:pt x="471" y="138"/>
                </a:cubicBezTo>
                <a:cubicBezTo>
                  <a:pt x="457" y="143"/>
                  <a:pt x="457" y="143"/>
                  <a:pt x="457" y="143"/>
                </a:cubicBezTo>
                <a:cubicBezTo>
                  <a:pt x="450" y="146"/>
                  <a:pt x="450" y="146"/>
                  <a:pt x="450" y="146"/>
                </a:cubicBezTo>
                <a:cubicBezTo>
                  <a:pt x="446" y="150"/>
                  <a:pt x="446" y="150"/>
                  <a:pt x="446" y="150"/>
                </a:cubicBezTo>
                <a:cubicBezTo>
                  <a:pt x="440" y="153"/>
                  <a:pt x="440" y="153"/>
                  <a:pt x="440" y="153"/>
                </a:cubicBezTo>
                <a:cubicBezTo>
                  <a:pt x="440" y="158"/>
                  <a:pt x="440" y="158"/>
                  <a:pt x="440" y="158"/>
                </a:cubicBezTo>
                <a:cubicBezTo>
                  <a:pt x="440" y="161"/>
                  <a:pt x="440" y="161"/>
                  <a:pt x="440" y="161"/>
                </a:cubicBezTo>
                <a:cubicBezTo>
                  <a:pt x="443" y="164"/>
                  <a:pt x="443" y="164"/>
                  <a:pt x="443" y="164"/>
                </a:cubicBezTo>
                <a:cubicBezTo>
                  <a:pt x="437" y="168"/>
                  <a:pt x="437" y="168"/>
                  <a:pt x="437" y="168"/>
                </a:cubicBezTo>
                <a:cubicBezTo>
                  <a:pt x="430" y="172"/>
                  <a:pt x="430" y="172"/>
                  <a:pt x="430" y="172"/>
                </a:cubicBezTo>
                <a:cubicBezTo>
                  <a:pt x="430" y="172"/>
                  <a:pt x="429" y="172"/>
                  <a:pt x="425" y="176"/>
                </a:cubicBezTo>
                <a:cubicBezTo>
                  <a:pt x="421" y="180"/>
                  <a:pt x="421" y="183"/>
                  <a:pt x="421" y="183"/>
                </a:cubicBezTo>
                <a:cubicBezTo>
                  <a:pt x="415" y="189"/>
                  <a:pt x="415" y="189"/>
                  <a:pt x="415" y="189"/>
                </a:cubicBezTo>
                <a:cubicBezTo>
                  <a:pt x="410" y="194"/>
                  <a:pt x="410" y="194"/>
                  <a:pt x="410" y="194"/>
                </a:cubicBezTo>
                <a:cubicBezTo>
                  <a:pt x="407" y="198"/>
                  <a:pt x="407" y="198"/>
                  <a:pt x="407" y="198"/>
                </a:cubicBezTo>
                <a:cubicBezTo>
                  <a:pt x="402" y="207"/>
                  <a:pt x="402" y="207"/>
                  <a:pt x="402" y="207"/>
                </a:cubicBezTo>
                <a:cubicBezTo>
                  <a:pt x="396" y="213"/>
                  <a:pt x="396" y="213"/>
                  <a:pt x="396" y="213"/>
                </a:cubicBezTo>
                <a:cubicBezTo>
                  <a:pt x="394" y="221"/>
                  <a:pt x="394" y="221"/>
                  <a:pt x="394" y="221"/>
                </a:cubicBezTo>
                <a:cubicBezTo>
                  <a:pt x="394" y="228"/>
                  <a:pt x="394" y="228"/>
                  <a:pt x="394" y="228"/>
                </a:cubicBezTo>
                <a:cubicBezTo>
                  <a:pt x="394" y="232"/>
                  <a:pt x="394" y="232"/>
                  <a:pt x="394" y="232"/>
                </a:cubicBezTo>
                <a:cubicBezTo>
                  <a:pt x="393" y="239"/>
                  <a:pt x="393" y="239"/>
                  <a:pt x="393" y="239"/>
                </a:cubicBezTo>
                <a:cubicBezTo>
                  <a:pt x="395" y="244"/>
                  <a:pt x="395" y="244"/>
                  <a:pt x="395" y="244"/>
                </a:cubicBezTo>
                <a:cubicBezTo>
                  <a:pt x="399" y="248"/>
                  <a:pt x="399" y="248"/>
                  <a:pt x="399" y="248"/>
                </a:cubicBezTo>
                <a:cubicBezTo>
                  <a:pt x="403" y="252"/>
                  <a:pt x="403" y="252"/>
                  <a:pt x="403" y="252"/>
                </a:cubicBezTo>
                <a:cubicBezTo>
                  <a:pt x="405" y="256"/>
                  <a:pt x="405" y="256"/>
                  <a:pt x="405" y="256"/>
                </a:cubicBezTo>
                <a:cubicBezTo>
                  <a:pt x="410" y="261"/>
                  <a:pt x="410" y="261"/>
                  <a:pt x="410" y="261"/>
                </a:cubicBezTo>
                <a:cubicBezTo>
                  <a:pt x="411" y="265"/>
                  <a:pt x="411" y="265"/>
                  <a:pt x="411" y="265"/>
                </a:cubicBezTo>
                <a:cubicBezTo>
                  <a:pt x="409" y="268"/>
                  <a:pt x="409" y="268"/>
                  <a:pt x="409" y="268"/>
                </a:cubicBezTo>
                <a:cubicBezTo>
                  <a:pt x="399" y="274"/>
                  <a:pt x="399" y="274"/>
                  <a:pt x="399" y="274"/>
                </a:cubicBezTo>
                <a:cubicBezTo>
                  <a:pt x="395" y="274"/>
                  <a:pt x="395" y="274"/>
                  <a:pt x="395" y="274"/>
                </a:cubicBezTo>
                <a:cubicBezTo>
                  <a:pt x="391" y="280"/>
                  <a:pt x="391" y="280"/>
                  <a:pt x="391" y="280"/>
                </a:cubicBezTo>
                <a:cubicBezTo>
                  <a:pt x="385" y="286"/>
                  <a:pt x="385" y="286"/>
                  <a:pt x="385" y="286"/>
                </a:cubicBezTo>
                <a:cubicBezTo>
                  <a:pt x="381" y="289"/>
                  <a:pt x="381" y="289"/>
                  <a:pt x="381" y="289"/>
                </a:cubicBezTo>
                <a:cubicBezTo>
                  <a:pt x="378" y="293"/>
                  <a:pt x="378" y="293"/>
                  <a:pt x="378" y="293"/>
                </a:cubicBezTo>
                <a:cubicBezTo>
                  <a:pt x="376" y="300"/>
                  <a:pt x="376" y="300"/>
                  <a:pt x="376" y="300"/>
                </a:cubicBezTo>
                <a:cubicBezTo>
                  <a:pt x="373" y="307"/>
                  <a:pt x="373" y="307"/>
                  <a:pt x="373" y="307"/>
                </a:cubicBezTo>
                <a:cubicBezTo>
                  <a:pt x="372" y="313"/>
                  <a:pt x="372" y="313"/>
                  <a:pt x="372" y="313"/>
                </a:cubicBezTo>
                <a:cubicBezTo>
                  <a:pt x="368" y="317"/>
                  <a:pt x="368" y="317"/>
                  <a:pt x="368" y="317"/>
                </a:cubicBezTo>
                <a:cubicBezTo>
                  <a:pt x="364" y="321"/>
                  <a:pt x="364" y="321"/>
                  <a:pt x="364" y="321"/>
                </a:cubicBezTo>
                <a:cubicBezTo>
                  <a:pt x="364" y="324"/>
                  <a:pt x="364" y="324"/>
                  <a:pt x="364" y="324"/>
                </a:cubicBezTo>
                <a:cubicBezTo>
                  <a:pt x="358" y="326"/>
                  <a:pt x="358" y="326"/>
                  <a:pt x="358" y="326"/>
                </a:cubicBezTo>
                <a:cubicBezTo>
                  <a:pt x="354" y="326"/>
                  <a:pt x="354" y="326"/>
                  <a:pt x="354" y="326"/>
                </a:cubicBezTo>
                <a:cubicBezTo>
                  <a:pt x="343" y="326"/>
                  <a:pt x="343" y="326"/>
                  <a:pt x="343" y="326"/>
                </a:cubicBezTo>
                <a:cubicBezTo>
                  <a:pt x="341" y="328"/>
                  <a:pt x="341" y="328"/>
                  <a:pt x="341" y="328"/>
                </a:cubicBezTo>
                <a:cubicBezTo>
                  <a:pt x="335" y="332"/>
                  <a:pt x="335" y="332"/>
                  <a:pt x="335" y="332"/>
                </a:cubicBezTo>
                <a:cubicBezTo>
                  <a:pt x="330" y="335"/>
                  <a:pt x="330" y="335"/>
                  <a:pt x="330" y="335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43"/>
                  <a:pt x="324" y="343"/>
                  <a:pt x="324" y="343"/>
                </a:cubicBezTo>
                <a:cubicBezTo>
                  <a:pt x="323" y="348"/>
                  <a:pt x="323" y="348"/>
                  <a:pt x="323" y="348"/>
                </a:cubicBezTo>
                <a:cubicBezTo>
                  <a:pt x="320" y="355"/>
                  <a:pt x="320" y="355"/>
                  <a:pt x="320" y="355"/>
                </a:cubicBezTo>
                <a:cubicBezTo>
                  <a:pt x="316" y="359"/>
                  <a:pt x="316" y="359"/>
                  <a:pt x="316" y="359"/>
                </a:cubicBezTo>
                <a:cubicBezTo>
                  <a:pt x="316" y="359"/>
                  <a:pt x="315" y="359"/>
                  <a:pt x="313" y="362"/>
                </a:cubicBezTo>
                <a:cubicBezTo>
                  <a:pt x="310" y="365"/>
                  <a:pt x="308" y="367"/>
                  <a:pt x="308" y="367"/>
                </a:cubicBezTo>
                <a:cubicBezTo>
                  <a:pt x="301" y="364"/>
                  <a:pt x="301" y="364"/>
                  <a:pt x="301" y="364"/>
                </a:cubicBezTo>
                <a:cubicBezTo>
                  <a:pt x="296" y="363"/>
                  <a:pt x="296" y="363"/>
                  <a:pt x="296" y="363"/>
                </a:cubicBezTo>
                <a:cubicBezTo>
                  <a:pt x="293" y="363"/>
                  <a:pt x="293" y="363"/>
                  <a:pt x="293" y="363"/>
                </a:cubicBezTo>
                <a:cubicBezTo>
                  <a:pt x="290" y="366"/>
                  <a:pt x="290" y="366"/>
                  <a:pt x="290" y="366"/>
                </a:cubicBezTo>
                <a:cubicBezTo>
                  <a:pt x="286" y="370"/>
                  <a:pt x="286" y="370"/>
                  <a:pt x="286" y="370"/>
                </a:cubicBezTo>
                <a:cubicBezTo>
                  <a:pt x="278" y="368"/>
                  <a:pt x="278" y="368"/>
                  <a:pt x="278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263" y="365"/>
                  <a:pt x="263" y="365"/>
                  <a:pt x="263" y="365"/>
                </a:cubicBezTo>
                <a:cubicBezTo>
                  <a:pt x="256" y="366"/>
                  <a:pt x="256" y="366"/>
                  <a:pt x="256" y="366"/>
                </a:cubicBezTo>
                <a:cubicBezTo>
                  <a:pt x="252" y="366"/>
                  <a:pt x="252" y="366"/>
                  <a:pt x="252" y="366"/>
                </a:cubicBezTo>
                <a:cubicBezTo>
                  <a:pt x="247" y="366"/>
                  <a:pt x="247" y="366"/>
                  <a:pt x="247" y="366"/>
                </a:cubicBezTo>
                <a:cubicBezTo>
                  <a:pt x="243" y="366"/>
                  <a:pt x="243" y="366"/>
                  <a:pt x="243" y="366"/>
                </a:cubicBezTo>
                <a:cubicBezTo>
                  <a:pt x="240" y="366"/>
                  <a:pt x="240" y="366"/>
                  <a:pt x="240" y="366"/>
                </a:cubicBezTo>
                <a:cubicBezTo>
                  <a:pt x="235" y="368"/>
                  <a:pt x="235" y="368"/>
                  <a:pt x="235" y="368"/>
                </a:cubicBezTo>
                <a:cubicBezTo>
                  <a:pt x="229" y="368"/>
                  <a:pt x="229" y="368"/>
                  <a:pt x="229" y="368"/>
                </a:cubicBezTo>
                <a:cubicBezTo>
                  <a:pt x="221" y="368"/>
                  <a:pt x="221" y="368"/>
                  <a:pt x="221" y="368"/>
                </a:cubicBezTo>
                <a:cubicBezTo>
                  <a:pt x="218" y="368"/>
                  <a:pt x="218" y="368"/>
                  <a:pt x="218" y="368"/>
                </a:cubicBezTo>
                <a:cubicBezTo>
                  <a:pt x="213" y="368"/>
                  <a:pt x="213" y="368"/>
                  <a:pt x="213" y="368"/>
                </a:cubicBezTo>
                <a:cubicBezTo>
                  <a:pt x="210" y="371"/>
                  <a:pt x="210" y="371"/>
                  <a:pt x="210" y="371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5" y="376"/>
                  <a:pt x="205" y="376"/>
                  <a:pt x="205" y="376"/>
                </a:cubicBezTo>
                <a:cubicBezTo>
                  <a:pt x="201" y="380"/>
                  <a:pt x="201" y="380"/>
                  <a:pt x="201" y="380"/>
                </a:cubicBezTo>
                <a:cubicBezTo>
                  <a:pt x="197" y="380"/>
                  <a:pt x="197" y="380"/>
                  <a:pt x="197" y="380"/>
                </a:cubicBezTo>
                <a:cubicBezTo>
                  <a:pt x="189" y="381"/>
                  <a:pt x="189" y="381"/>
                  <a:pt x="189" y="381"/>
                </a:cubicBezTo>
                <a:cubicBezTo>
                  <a:pt x="183" y="381"/>
                  <a:pt x="183" y="381"/>
                  <a:pt x="183" y="381"/>
                </a:cubicBezTo>
                <a:cubicBezTo>
                  <a:pt x="173" y="386"/>
                  <a:pt x="173" y="386"/>
                  <a:pt x="173" y="386"/>
                </a:cubicBezTo>
                <a:cubicBezTo>
                  <a:pt x="173" y="389"/>
                  <a:pt x="173" y="389"/>
                  <a:pt x="173" y="389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7"/>
                  <a:pt x="168" y="397"/>
                  <a:pt x="168" y="397"/>
                </a:cubicBezTo>
                <a:cubicBezTo>
                  <a:pt x="166" y="400"/>
                  <a:pt x="166" y="400"/>
                  <a:pt x="166" y="400"/>
                </a:cubicBezTo>
                <a:cubicBezTo>
                  <a:pt x="160" y="402"/>
                  <a:pt x="160" y="402"/>
                  <a:pt x="160" y="402"/>
                </a:cubicBezTo>
                <a:cubicBezTo>
                  <a:pt x="155" y="402"/>
                  <a:pt x="155" y="402"/>
                  <a:pt x="155" y="402"/>
                </a:cubicBezTo>
                <a:cubicBezTo>
                  <a:pt x="151" y="399"/>
                  <a:pt x="151" y="399"/>
                  <a:pt x="151" y="399"/>
                </a:cubicBezTo>
                <a:cubicBezTo>
                  <a:pt x="151" y="399"/>
                  <a:pt x="148" y="400"/>
                  <a:pt x="146" y="398"/>
                </a:cubicBezTo>
                <a:cubicBezTo>
                  <a:pt x="145" y="397"/>
                  <a:pt x="141" y="395"/>
                  <a:pt x="141" y="395"/>
                </a:cubicBezTo>
                <a:cubicBezTo>
                  <a:pt x="139" y="394"/>
                  <a:pt x="139" y="394"/>
                  <a:pt x="139" y="394"/>
                </a:cubicBezTo>
                <a:cubicBezTo>
                  <a:pt x="135" y="390"/>
                  <a:pt x="135" y="390"/>
                  <a:pt x="135" y="390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2" y="380"/>
                  <a:pt x="132" y="380"/>
                  <a:pt x="132" y="380"/>
                </a:cubicBezTo>
                <a:cubicBezTo>
                  <a:pt x="131" y="376"/>
                  <a:pt x="131" y="376"/>
                  <a:pt x="131" y="376"/>
                </a:cubicBezTo>
                <a:cubicBezTo>
                  <a:pt x="128" y="372"/>
                  <a:pt x="128" y="372"/>
                  <a:pt x="128" y="372"/>
                </a:cubicBezTo>
                <a:cubicBezTo>
                  <a:pt x="126" y="368"/>
                  <a:pt x="126" y="368"/>
                  <a:pt x="126" y="368"/>
                </a:cubicBezTo>
                <a:cubicBezTo>
                  <a:pt x="126" y="362"/>
                  <a:pt x="126" y="362"/>
                  <a:pt x="126" y="362"/>
                </a:cubicBezTo>
                <a:cubicBezTo>
                  <a:pt x="126" y="357"/>
                  <a:pt x="126" y="357"/>
                  <a:pt x="126" y="357"/>
                </a:cubicBezTo>
                <a:cubicBezTo>
                  <a:pt x="123" y="354"/>
                  <a:pt x="123" y="354"/>
                  <a:pt x="123" y="354"/>
                </a:cubicBezTo>
                <a:cubicBezTo>
                  <a:pt x="114" y="351"/>
                  <a:pt x="114" y="351"/>
                  <a:pt x="114" y="351"/>
                </a:cubicBezTo>
                <a:cubicBezTo>
                  <a:pt x="111" y="348"/>
                  <a:pt x="111" y="348"/>
                  <a:pt x="111" y="348"/>
                </a:cubicBezTo>
                <a:cubicBezTo>
                  <a:pt x="106" y="343"/>
                  <a:pt x="106" y="343"/>
                  <a:pt x="106" y="343"/>
                </a:cubicBezTo>
                <a:cubicBezTo>
                  <a:pt x="102" y="339"/>
                  <a:pt x="102" y="339"/>
                  <a:pt x="102" y="339"/>
                </a:cubicBezTo>
                <a:cubicBezTo>
                  <a:pt x="92" y="339"/>
                  <a:pt x="92" y="339"/>
                  <a:pt x="92" y="339"/>
                </a:cubicBezTo>
                <a:cubicBezTo>
                  <a:pt x="87" y="339"/>
                  <a:pt x="87" y="339"/>
                  <a:pt x="87" y="339"/>
                </a:cubicBezTo>
                <a:cubicBezTo>
                  <a:pt x="82" y="339"/>
                  <a:pt x="82" y="339"/>
                  <a:pt x="82" y="339"/>
                </a:cubicBezTo>
                <a:cubicBezTo>
                  <a:pt x="77" y="339"/>
                  <a:pt x="77" y="339"/>
                  <a:pt x="77" y="339"/>
                </a:cubicBezTo>
                <a:cubicBezTo>
                  <a:pt x="79" y="336"/>
                  <a:pt x="79" y="336"/>
                  <a:pt x="79" y="336"/>
                </a:cubicBezTo>
                <a:cubicBezTo>
                  <a:pt x="79" y="330"/>
                  <a:pt x="79" y="330"/>
                  <a:pt x="79" y="330"/>
                </a:cubicBezTo>
                <a:cubicBezTo>
                  <a:pt x="76" y="326"/>
                  <a:pt x="76" y="326"/>
                  <a:pt x="76" y="326"/>
                </a:cubicBezTo>
                <a:cubicBezTo>
                  <a:pt x="76" y="321"/>
                  <a:pt x="76" y="321"/>
                  <a:pt x="76" y="321"/>
                </a:cubicBezTo>
                <a:cubicBezTo>
                  <a:pt x="78" y="319"/>
                  <a:pt x="78" y="319"/>
                  <a:pt x="78" y="319"/>
                </a:cubicBezTo>
                <a:cubicBezTo>
                  <a:pt x="78" y="315"/>
                  <a:pt x="78" y="315"/>
                  <a:pt x="78" y="315"/>
                </a:cubicBezTo>
                <a:cubicBezTo>
                  <a:pt x="80" y="313"/>
                  <a:pt x="80" y="313"/>
                  <a:pt x="80" y="313"/>
                </a:cubicBezTo>
                <a:cubicBezTo>
                  <a:pt x="80" y="310"/>
                  <a:pt x="80" y="310"/>
                  <a:pt x="80" y="310"/>
                </a:cubicBezTo>
                <a:cubicBezTo>
                  <a:pt x="82" y="307"/>
                  <a:pt x="82" y="307"/>
                  <a:pt x="82" y="307"/>
                </a:cubicBezTo>
                <a:cubicBezTo>
                  <a:pt x="85" y="304"/>
                  <a:pt x="85" y="304"/>
                  <a:pt x="85" y="304"/>
                </a:cubicBezTo>
                <a:cubicBezTo>
                  <a:pt x="89" y="301"/>
                  <a:pt x="89" y="301"/>
                  <a:pt x="89" y="301"/>
                </a:cubicBezTo>
                <a:cubicBezTo>
                  <a:pt x="91" y="301"/>
                  <a:pt x="91" y="301"/>
                  <a:pt x="91" y="301"/>
                </a:cubicBezTo>
                <a:cubicBezTo>
                  <a:pt x="94" y="301"/>
                  <a:pt x="94" y="301"/>
                  <a:pt x="94" y="301"/>
                </a:cubicBezTo>
                <a:cubicBezTo>
                  <a:pt x="97" y="298"/>
                  <a:pt x="97" y="298"/>
                  <a:pt x="97" y="298"/>
                </a:cubicBezTo>
                <a:cubicBezTo>
                  <a:pt x="97" y="296"/>
                  <a:pt x="97" y="296"/>
                  <a:pt x="97" y="296"/>
                </a:cubicBezTo>
                <a:cubicBezTo>
                  <a:pt x="95" y="294"/>
                  <a:pt x="95" y="294"/>
                  <a:pt x="95" y="294"/>
                </a:cubicBezTo>
                <a:cubicBezTo>
                  <a:pt x="92" y="291"/>
                  <a:pt x="92" y="291"/>
                  <a:pt x="92" y="291"/>
                </a:cubicBezTo>
                <a:cubicBezTo>
                  <a:pt x="90" y="289"/>
                  <a:pt x="90" y="289"/>
                  <a:pt x="90" y="289"/>
                </a:cubicBezTo>
                <a:cubicBezTo>
                  <a:pt x="88" y="287"/>
                  <a:pt x="88" y="287"/>
                  <a:pt x="88" y="287"/>
                </a:cubicBezTo>
                <a:cubicBezTo>
                  <a:pt x="87" y="285"/>
                  <a:pt x="87" y="285"/>
                  <a:pt x="87" y="285"/>
                </a:cubicBezTo>
                <a:cubicBezTo>
                  <a:pt x="85" y="282"/>
                  <a:pt x="85" y="282"/>
                  <a:pt x="85" y="282"/>
                </a:cubicBezTo>
                <a:cubicBezTo>
                  <a:pt x="85" y="276"/>
                  <a:pt x="85" y="276"/>
                  <a:pt x="85" y="276"/>
                </a:cubicBezTo>
                <a:cubicBezTo>
                  <a:pt x="85" y="273"/>
                  <a:pt x="85" y="273"/>
                  <a:pt x="85" y="273"/>
                </a:cubicBezTo>
                <a:cubicBezTo>
                  <a:pt x="85" y="271"/>
                  <a:pt x="85" y="271"/>
                  <a:pt x="85" y="271"/>
                </a:cubicBezTo>
                <a:cubicBezTo>
                  <a:pt x="87" y="266"/>
                  <a:pt x="87" y="266"/>
                  <a:pt x="87" y="266"/>
                </a:cubicBezTo>
                <a:cubicBezTo>
                  <a:pt x="91" y="263"/>
                  <a:pt x="91" y="263"/>
                  <a:pt x="91" y="263"/>
                </a:cubicBezTo>
                <a:cubicBezTo>
                  <a:pt x="92" y="259"/>
                  <a:pt x="92" y="259"/>
                  <a:pt x="92" y="259"/>
                </a:cubicBezTo>
                <a:cubicBezTo>
                  <a:pt x="96" y="255"/>
                  <a:pt x="96" y="255"/>
                  <a:pt x="96" y="255"/>
                </a:cubicBezTo>
                <a:cubicBezTo>
                  <a:pt x="96" y="253"/>
                  <a:pt x="96" y="253"/>
                  <a:pt x="96" y="253"/>
                </a:cubicBezTo>
                <a:cubicBezTo>
                  <a:pt x="94" y="251"/>
                  <a:pt x="94" y="251"/>
                  <a:pt x="94" y="251"/>
                </a:cubicBezTo>
                <a:cubicBezTo>
                  <a:pt x="91" y="246"/>
                  <a:pt x="91" y="246"/>
                  <a:pt x="91" y="246"/>
                </a:cubicBezTo>
                <a:cubicBezTo>
                  <a:pt x="90" y="241"/>
                  <a:pt x="90" y="241"/>
                  <a:pt x="90" y="241"/>
                </a:cubicBezTo>
                <a:cubicBezTo>
                  <a:pt x="90" y="241"/>
                  <a:pt x="90" y="240"/>
                  <a:pt x="88" y="237"/>
                </a:cubicBezTo>
                <a:cubicBezTo>
                  <a:pt x="85" y="235"/>
                  <a:pt x="85" y="233"/>
                  <a:pt x="85" y="233"/>
                </a:cubicBezTo>
                <a:cubicBezTo>
                  <a:pt x="83" y="231"/>
                  <a:pt x="83" y="231"/>
                  <a:pt x="83" y="231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80" y="219"/>
                  <a:pt x="80" y="219"/>
                  <a:pt x="80" y="219"/>
                </a:cubicBezTo>
                <a:cubicBezTo>
                  <a:pt x="89" y="217"/>
                  <a:pt x="89" y="217"/>
                  <a:pt x="89" y="217"/>
                </a:cubicBezTo>
                <a:cubicBezTo>
                  <a:pt x="94" y="217"/>
                  <a:pt x="94" y="217"/>
                  <a:pt x="94" y="217"/>
                </a:cubicBezTo>
                <a:cubicBezTo>
                  <a:pt x="97" y="214"/>
                  <a:pt x="97" y="214"/>
                  <a:pt x="97" y="214"/>
                </a:cubicBezTo>
                <a:cubicBezTo>
                  <a:pt x="99" y="210"/>
                  <a:pt x="99" y="210"/>
                  <a:pt x="99" y="210"/>
                </a:cubicBezTo>
                <a:cubicBezTo>
                  <a:pt x="99" y="207"/>
                  <a:pt x="99" y="207"/>
                  <a:pt x="99" y="207"/>
                </a:cubicBezTo>
                <a:cubicBezTo>
                  <a:pt x="99" y="204"/>
                  <a:pt x="99" y="204"/>
                  <a:pt x="99" y="204"/>
                </a:cubicBezTo>
                <a:cubicBezTo>
                  <a:pt x="101" y="199"/>
                  <a:pt x="101" y="199"/>
                  <a:pt x="101" y="199"/>
                </a:cubicBezTo>
                <a:cubicBezTo>
                  <a:pt x="101" y="193"/>
                  <a:pt x="101" y="193"/>
                  <a:pt x="101" y="193"/>
                </a:cubicBezTo>
                <a:cubicBezTo>
                  <a:pt x="99" y="189"/>
                  <a:pt x="99" y="189"/>
                  <a:pt x="99" y="189"/>
                </a:cubicBezTo>
                <a:cubicBezTo>
                  <a:pt x="103" y="186"/>
                  <a:pt x="103" y="186"/>
                  <a:pt x="103" y="186"/>
                </a:cubicBezTo>
                <a:cubicBezTo>
                  <a:pt x="104" y="178"/>
                  <a:pt x="104" y="178"/>
                  <a:pt x="104" y="178"/>
                </a:cubicBezTo>
                <a:cubicBezTo>
                  <a:pt x="104" y="173"/>
                  <a:pt x="104" y="173"/>
                  <a:pt x="104" y="173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4" y="165"/>
                  <a:pt x="104" y="165"/>
                  <a:pt x="104" y="165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106" y="139"/>
                  <a:pt x="106" y="139"/>
                  <a:pt x="106" y="139"/>
                </a:cubicBezTo>
                <a:cubicBezTo>
                  <a:pt x="110" y="134"/>
                  <a:pt x="110" y="134"/>
                  <a:pt x="110" y="134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121" y="129"/>
                  <a:pt x="121" y="129"/>
                  <a:pt x="121" y="129"/>
                </a:cubicBezTo>
                <a:cubicBezTo>
                  <a:pt x="122" y="125"/>
                  <a:pt x="122" y="125"/>
                  <a:pt x="122" y="125"/>
                </a:cubicBezTo>
                <a:cubicBezTo>
                  <a:pt x="126" y="121"/>
                  <a:pt x="126" y="121"/>
                  <a:pt x="126" y="121"/>
                </a:cubicBezTo>
                <a:cubicBezTo>
                  <a:pt x="126" y="117"/>
                  <a:pt x="126" y="117"/>
                  <a:pt x="126" y="117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18" y="107"/>
                  <a:pt x="118" y="107"/>
                  <a:pt x="118" y="107"/>
                </a:cubicBezTo>
                <a:cubicBezTo>
                  <a:pt x="115" y="100"/>
                  <a:pt x="115" y="100"/>
                  <a:pt x="115" y="100"/>
                </a:cubicBezTo>
                <a:cubicBezTo>
                  <a:pt x="111" y="96"/>
                  <a:pt x="111" y="96"/>
                  <a:pt x="111" y="96"/>
                </a:cubicBezTo>
                <a:cubicBezTo>
                  <a:pt x="105" y="97"/>
                  <a:pt x="105" y="97"/>
                  <a:pt x="105" y="97"/>
                </a:cubicBezTo>
                <a:cubicBezTo>
                  <a:pt x="98" y="97"/>
                  <a:pt x="98" y="97"/>
                  <a:pt x="98" y="97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7"/>
                  <a:pt x="89" y="97"/>
                  <a:pt x="89" y="97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4" y="103"/>
                  <a:pt x="84" y="103"/>
                  <a:pt x="84" y="103"/>
                </a:cubicBezTo>
                <a:cubicBezTo>
                  <a:pt x="80" y="103"/>
                  <a:pt x="80" y="103"/>
                  <a:pt x="80" y="103"/>
                </a:cubicBezTo>
                <a:cubicBezTo>
                  <a:pt x="80" y="103"/>
                  <a:pt x="80" y="103"/>
                  <a:pt x="77" y="103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4" y="104"/>
                  <a:pt x="54" y="104"/>
                  <a:pt x="54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99"/>
                  <a:pt x="47" y="99"/>
                  <a:pt x="47" y="99"/>
                </a:cubicBezTo>
                <a:cubicBezTo>
                  <a:pt x="47" y="94"/>
                  <a:pt x="47" y="94"/>
                  <a:pt x="47" y="94"/>
                </a:cubicBezTo>
                <a:cubicBezTo>
                  <a:pt x="45" y="92"/>
                  <a:pt x="45" y="92"/>
                  <a:pt x="45" y="92"/>
                </a:cubicBezTo>
                <a:cubicBezTo>
                  <a:pt x="42" y="89"/>
                  <a:pt x="42" y="89"/>
                  <a:pt x="42" y="89"/>
                </a:cubicBezTo>
                <a:cubicBezTo>
                  <a:pt x="38" y="89"/>
                  <a:pt x="38" y="89"/>
                  <a:pt x="38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92"/>
                  <a:pt x="30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19" y="93"/>
                  <a:pt x="19" y="93"/>
                  <a:pt x="19" y="93"/>
                </a:cubicBezTo>
                <a:cubicBezTo>
                  <a:pt x="17" y="93"/>
                  <a:pt x="17" y="93"/>
                  <a:pt x="17" y="93"/>
                </a:cubicBezTo>
                <a:cubicBezTo>
                  <a:pt x="17" y="85"/>
                  <a:pt x="17" y="85"/>
                  <a:pt x="17" y="85"/>
                </a:cubicBezTo>
                <a:cubicBezTo>
                  <a:pt x="15" y="79"/>
                  <a:pt x="15" y="79"/>
                  <a:pt x="15" y="79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63"/>
                  <a:pt x="15" y="63"/>
                  <a:pt x="15" y="63"/>
                </a:cubicBezTo>
                <a:cubicBezTo>
                  <a:pt x="15" y="63"/>
                  <a:pt x="16" y="60"/>
                  <a:pt x="16" y="58"/>
                </a:cubicBezTo>
                <a:cubicBezTo>
                  <a:pt x="16" y="56"/>
                  <a:pt x="17" y="57"/>
                  <a:pt x="14" y="54"/>
                </a:cubicBezTo>
                <a:cubicBezTo>
                  <a:pt x="11" y="51"/>
                  <a:pt x="6" y="49"/>
                  <a:pt x="6" y="49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0" y="45"/>
                  <a:pt x="0" y="42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1"/>
                  <a:pt x="5" y="31"/>
                  <a:pt x="5" y="31"/>
                </a:cubicBezTo>
                <a:cubicBezTo>
                  <a:pt x="11" y="26"/>
                  <a:pt x="11" y="26"/>
                  <a:pt x="11" y="26"/>
                </a:cubicBezTo>
                <a:cubicBezTo>
                  <a:pt x="20" y="25"/>
                  <a:pt x="20" y="25"/>
                  <a:pt x="20" y="25"/>
                </a:cubicBezTo>
                <a:cubicBezTo>
                  <a:pt x="23" y="24"/>
                  <a:pt x="23" y="24"/>
                  <a:pt x="23" y="24"/>
                </a:cubicBezTo>
                <a:cubicBezTo>
                  <a:pt x="37" y="20"/>
                  <a:pt x="37" y="20"/>
                  <a:pt x="37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8" y="17"/>
                  <a:pt x="48" y="17"/>
                  <a:pt x="48" y="17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6" y="7"/>
                  <a:pt x="48" y="5"/>
                </a:cubicBezTo>
                <a:cubicBezTo>
                  <a:pt x="50" y="3"/>
                  <a:pt x="56" y="1"/>
                  <a:pt x="56" y="1"/>
                </a:cubicBezTo>
                <a:cubicBezTo>
                  <a:pt x="65" y="0"/>
                  <a:pt x="65" y="0"/>
                  <a:pt x="65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4" y="0"/>
                  <a:pt x="77" y="0"/>
                </a:cubicBezTo>
                <a:cubicBezTo>
                  <a:pt x="79" y="0"/>
                  <a:pt x="80" y="3"/>
                  <a:pt x="80" y="3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12"/>
                  <a:pt x="93" y="12"/>
                  <a:pt x="93" y="12"/>
                </a:cubicBezTo>
                <a:cubicBezTo>
                  <a:pt x="103" y="12"/>
                  <a:pt x="103" y="12"/>
                  <a:pt x="103" y="12"/>
                </a:cubicBezTo>
                <a:cubicBezTo>
                  <a:pt x="108" y="10"/>
                  <a:pt x="108" y="10"/>
                  <a:pt x="108" y="10"/>
                </a:cubicBezTo>
                <a:cubicBezTo>
                  <a:pt x="118" y="9"/>
                  <a:pt x="118" y="9"/>
                  <a:pt x="118" y="9"/>
                </a:cubicBezTo>
                <a:cubicBezTo>
                  <a:pt x="128" y="9"/>
                  <a:pt x="128" y="9"/>
                  <a:pt x="128" y="9"/>
                </a:cubicBezTo>
                <a:cubicBezTo>
                  <a:pt x="135" y="9"/>
                  <a:pt x="135" y="9"/>
                  <a:pt x="135" y="9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8" y="10"/>
                  <a:pt x="148" y="10"/>
                  <a:pt x="148" y="10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9" y="11"/>
                  <a:pt x="159" y="11"/>
                  <a:pt x="159" y="11"/>
                </a:cubicBezTo>
                <a:cubicBezTo>
                  <a:pt x="169" y="14"/>
                  <a:pt x="169" y="14"/>
                  <a:pt x="169" y="14"/>
                </a:cubicBezTo>
                <a:cubicBezTo>
                  <a:pt x="169" y="14"/>
                  <a:pt x="171" y="14"/>
                  <a:pt x="173" y="14"/>
                </a:cubicBezTo>
                <a:cubicBezTo>
                  <a:pt x="176" y="14"/>
                  <a:pt x="184" y="15"/>
                  <a:pt x="184" y="15"/>
                </a:cubicBezTo>
                <a:cubicBezTo>
                  <a:pt x="189" y="16"/>
                  <a:pt x="189" y="16"/>
                  <a:pt x="189" y="16"/>
                </a:cubicBezTo>
                <a:cubicBezTo>
                  <a:pt x="196" y="17"/>
                  <a:pt x="196" y="17"/>
                  <a:pt x="196" y="17"/>
                </a:cubicBezTo>
                <a:cubicBezTo>
                  <a:pt x="205" y="19"/>
                  <a:pt x="205" y="19"/>
                  <a:pt x="205" y="19"/>
                </a:cubicBezTo>
                <a:cubicBezTo>
                  <a:pt x="213" y="17"/>
                  <a:pt x="213" y="17"/>
                  <a:pt x="213" y="17"/>
                </a:cubicBezTo>
                <a:cubicBezTo>
                  <a:pt x="218" y="16"/>
                  <a:pt x="218" y="16"/>
                  <a:pt x="218" y="16"/>
                </a:cubicBezTo>
                <a:cubicBezTo>
                  <a:pt x="227" y="17"/>
                  <a:pt x="227" y="17"/>
                  <a:pt x="227" y="17"/>
                </a:cubicBezTo>
                <a:cubicBezTo>
                  <a:pt x="231" y="17"/>
                  <a:pt x="231" y="17"/>
                  <a:pt x="231" y="17"/>
                </a:cubicBezTo>
                <a:cubicBezTo>
                  <a:pt x="238" y="16"/>
                  <a:pt x="238" y="16"/>
                  <a:pt x="238" y="16"/>
                </a:cubicBezTo>
                <a:cubicBezTo>
                  <a:pt x="241" y="16"/>
                  <a:pt x="241" y="16"/>
                  <a:pt x="241" y="16"/>
                </a:cubicBezTo>
                <a:cubicBezTo>
                  <a:pt x="246" y="15"/>
                  <a:pt x="246" y="15"/>
                  <a:pt x="246" y="15"/>
                </a:cubicBezTo>
                <a:cubicBezTo>
                  <a:pt x="251" y="15"/>
                  <a:pt x="251" y="15"/>
                  <a:pt x="251" y="15"/>
                </a:cubicBezTo>
                <a:cubicBezTo>
                  <a:pt x="257" y="21"/>
                  <a:pt x="257" y="21"/>
                  <a:pt x="257" y="21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70" y="22"/>
                  <a:pt x="270" y="22"/>
                  <a:pt x="270" y="22"/>
                </a:cubicBezTo>
                <a:cubicBezTo>
                  <a:pt x="275" y="19"/>
                  <a:pt x="275" y="19"/>
                  <a:pt x="275" y="19"/>
                </a:cubicBezTo>
                <a:cubicBezTo>
                  <a:pt x="277" y="16"/>
                  <a:pt x="277" y="16"/>
                  <a:pt x="277" y="16"/>
                </a:cubicBezTo>
                <a:cubicBezTo>
                  <a:pt x="282" y="16"/>
                  <a:pt x="282" y="16"/>
                  <a:pt x="282" y="16"/>
                </a:cubicBezTo>
                <a:cubicBezTo>
                  <a:pt x="290" y="19"/>
                  <a:pt x="290" y="19"/>
                  <a:pt x="290" y="19"/>
                </a:cubicBezTo>
                <a:cubicBezTo>
                  <a:pt x="291" y="21"/>
                  <a:pt x="291" y="21"/>
                  <a:pt x="291" y="21"/>
                </a:cubicBezTo>
                <a:cubicBezTo>
                  <a:pt x="294" y="24"/>
                  <a:pt x="294" y="24"/>
                  <a:pt x="294" y="24"/>
                </a:cubicBezTo>
                <a:cubicBezTo>
                  <a:pt x="301" y="24"/>
                  <a:pt x="301" y="24"/>
                  <a:pt x="301" y="24"/>
                </a:cubicBezTo>
                <a:cubicBezTo>
                  <a:pt x="309" y="24"/>
                  <a:pt x="309" y="24"/>
                  <a:pt x="309" y="24"/>
                </a:cubicBezTo>
                <a:cubicBezTo>
                  <a:pt x="316" y="25"/>
                  <a:pt x="316" y="25"/>
                  <a:pt x="316" y="25"/>
                </a:cubicBezTo>
                <a:lnTo>
                  <a:pt x="325" y="24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>
            <a:off x="4905375" y="4803776"/>
            <a:ext cx="217488" cy="419100"/>
          </a:xfrm>
          <a:custGeom>
            <a:avLst/>
            <a:gdLst>
              <a:gd name="T0" fmla="*/ 89 w 136"/>
              <a:gd name="T1" fmla="*/ 241 h 262"/>
              <a:gd name="T2" fmla="*/ 88 w 136"/>
              <a:gd name="T3" fmla="*/ 230 h 262"/>
              <a:gd name="T4" fmla="*/ 90 w 136"/>
              <a:gd name="T5" fmla="*/ 221 h 262"/>
              <a:gd name="T6" fmla="*/ 99 w 136"/>
              <a:gd name="T7" fmla="*/ 212 h 262"/>
              <a:gd name="T8" fmla="*/ 107 w 136"/>
              <a:gd name="T9" fmla="*/ 209 h 262"/>
              <a:gd name="T10" fmla="*/ 102 w 136"/>
              <a:gd name="T11" fmla="*/ 202 h 262"/>
              <a:gd name="T12" fmla="*/ 97 w 136"/>
              <a:gd name="T13" fmla="*/ 196 h 262"/>
              <a:gd name="T14" fmla="*/ 95 w 136"/>
              <a:gd name="T15" fmla="*/ 184 h 262"/>
              <a:gd name="T16" fmla="*/ 101 w 136"/>
              <a:gd name="T17" fmla="*/ 174 h 262"/>
              <a:gd name="T18" fmla="*/ 106 w 136"/>
              <a:gd name="T19" fmla="*/ 164 h 262"/>
              <a:gd name="T20" fmla="*/ 100 w 136"/>
              <a:gd name="T21" fmla="*/ 152 h 262"/>
              <a:gd name="T22" fmla="*/ 93 w 136"/>
              <a:gd name="T23" fmla="*/ 142 h 262"/>
              <a:gd name="T24" fmla="*/ 99 w 136"/>
              <a:gd name="T25" fmla="*/ 128 h 262"/>
              <a:gd name="T26" fmla="*/ 109 w 136"/>
              <a:gd name="T27" fmla="*/ 121 h 262"/>
              <a:gd name="T28" fmla="*/ 111 w 136"/>
              <a:gd name="T29" fmla="*/ 110 h 262"/>
              <a:gd name="T30" fmla="*/ 113 w 136"/>
              <a:gd name="T31" fmla="*/ 97 h 262"/>
              <a:gd name="T32" fmla="*/ 114 w 136"/>
              <a:gd name="T33" fmla="*/ 79 h 262"/>
              <a:gd name="T34" fmla="*/ 114 w 136"/>
              <a:gd name="T35" fmla="*/ 67 h 262"/>
              <a:gd name="T36" fmla="*/ 116 w 136"/>
              <a:gd name="T37" fmla="*/ 50 h 262"/>
              <a:gd name="T38" fmla="*/ 131 w 136"/>
              <a:gd name="T39" fmla="*/ 40 h 262"/>
              <a:gd name="T40" fmla="*/ 136 w 136"/>
              <a:gd name="T41" fmla="*/ 28 h 262"/>
              <a:gd name="T42" fmla="*/ 128 w 136"/>
              <a:gd name="T43" fmla="*/ 18 h 262"/>
              <a:gd name="T44" fmla="*/ 115 w 136"/>
              <a:gd name="T45" fmla="*/ 8 h 262"/>
              <a:gd name="T46" fmla="*/ 99 w 136"/>
              <a:gd name="T47" fmla="*/ 8 h 262"/>
              <a:gd name="T48" fmla="*/ 90 w 136"/>
              <a:gd name="T49" fmla="*/ 14 h 262"/>
              <a:gd name="T50" fmla="*/ 76 w 136"/>
              <a:gd name="T51" fmla="*/ 11 h 262"/>
              <a:gd name="T52" fmla="*/ 64 w 136"/>
              <a:gd name="T53" fmla="*/ 15 h 262"/>
              <a:gd name="T54" fmla="*/ 57 w 136"/>
              <a:gd name="T55" fmla="*/ 15 h 262"/>
              <a:gd name="T56" fmla="*/ 55 w 136"/>
              <a:gd name="T57" fmla="*/ 3 h 262"/>
              <a:gd name="T58" fmla="*/ 45 w 136"/>
              <a:gd name="T59" fmla="*/ 0 h 262"/>
              <a:gd name="T60" fmla="*/ 29 w 136"/>
              <a:gd name="T61" fmla="*/ 4 h 262"/>
              <a:gd name="T62" fmla="*/ 27 w 136"/>
              <a:gd name="T63" fmla="*/ 15 h 262"/>
              <a:gd name="T64" fmla="*/ 25 w 136"/>
              <a:gd name="T65" fmla="*/ 28 h 262"/>
              <a:gd name="T66" fmla="*/ 29 w 136"/>
              <a:gd name="T67" fmla="*/ 48 h 262"/>
              <a:gd name="T68" fmla="*/ 34 w 136"/>
              <a:gd name="T69" fmla="*/ 63 h 262"/>
              <a:gd name="T70" fmla="*/ 30 w 136"/>
              <a:gd name="T71" fmla="*/ 76 h 262"/>
              <a:gd name="T72" fmla="*/ 27 w 136"/>
              <a:gd name="T73" fmla="*/ 97 h 262"/>
              <a:gd name="T74" fmla="*/ 20 w 136"/>
              <a:gd name="T75" fmla="*/ 109 h 262"/>
              <a:gd name="T76" fmla="*/ 15 w 136"/>
              <a:gd name="T77" fmla="*/ 129 h 262"/>
              <a:gd name="T78" fmla="*/ 7 w 136"/>
              <a:gd name="T79" fmla="*/ 139 h 262"/>
              <a:gd name="T80" fmla="*/ 2 w 136"/>
              <a:gd name="T81" fmla="*/ 149 h 262"/>
              <a:gd name="T82" fmla="*/ 0 w 136"/>
              <a:gd name="T83" fmla="*/ 164 h 262"/>
              <a:gd name="T84" fmla="*/ 2 w 136"/>
              <a:gd name="T85" fmla="*/ 176 h 262"/>
              <a:gd name="T86" fmla="*/ 21 w 136"/>
              <a:gd name="T87" fmla="*/ 166 h 262"/>
              <a:gd name="T88" fmla="*/ 12 w 136"/>
              <a:gd name="T89" fmla="*/ 182 h 262"/>
              <a:gd name="T90" fmla="*/ 18 w 136"/>
              <a:gd name="T91" fmla="*/ 189 h 262"/>
              <a:gd name="T92" fmla="*/ 30 w 136"/>
              <a:gd name="T93" fmla="*/ 188 h 262"/>
              <a:gd name="T94" fmla="*/ 30 w 136"/>
              <a:gd name="T95" fmla="*/ 194 h 262"/>
              <a:gd name="T96" fmla="*/ 26 w 136"/>
              <a:gd name="T97" fmla="*/ 211 h 262"/>
              <a:gd name="T98" fmla="*/ 26 w 136"/>
              <a:gd name="T99" fmla="*/ 233 h 262"/>
              <a:gd name="T100" fmla="*/ 25 w 136"/>
              <a:gd name="T101" fmla="*/ 249 h 262"/>
              <a:gd name="T102" fmla="*/ 22 w 136"/>
              <a:gd name="T103" fmla="*/ 262 h 262"/>
              <a:gd name="T104" fmla="*/ 39 w 136"/>
              <a:gd name="T105" fmla="*/ 257 h 262"/>
              <a:gd name="T106" fmla="*/ 56 w 136"/>
              <a:gd name="T107" fmla="*/ 262 h 262"/>
              <a:gd name="T108" fmla="*/ 69 w 136"/>
              <a:gd name="T109" fmla="*/ 262 h 262"/>
              <a:gd name="T110" fmla="*/ 85 w 136"/>
              <a:gd name="T111" fmla="*/ 2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262">
                <a:moveTo>
                  <a:pt x="87" y="250"/>
                </a:moveTo>
                <a:cubicBezTo>
                  <a:pt x="89" y="247"/>
                  <a:pt x="89" y="247"/>
                  <a:pt x="89" y="24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86" y="237"/>
                  <a:pt x="86" y="237"/>
                  <a:pt x="86" y="237"/>
                </a:cubicBezTo>
                <a:cubicBezTo>
                  <a:pt x="86" y="232"/>
                  <a:pt x="86" y="232"/>
                  <a:pt x="86" y="232"/>
                </a:cubicBezTo>
                <a:cubicBezTo>
                  <a:pt x="88" y="230"/>
                  <a:pt x="88" y="230"/>
                  <a:pt x="88" y="230"/>
                </a:cubicBezTo>
                <a:cubicBezTo>
                  <a:pt x="88" y="226"/>
                  <a:pt x="88" y="226"/>
                  <a:pt x="88" y="226"/>
                </a:cubicBezTo>
                <a:cubicBezTo>
                  <a:pt x="90" y="224"/>
                  <a:pt x="90" y="224"/>
                  <a:pt x="90" y="224"/>
                </a:cubicBezTo>
                <a:cubicBezTo>
                  <a:pt x="90" y="221"/>
                  <a:pt x="90" y="221"/>
                  <a:pt x="90" y="221"/>
                </a:cubicBezTo>
                <a:cubicBezTo>
                  <a:pt x="92" y="218"/>
                  <a:pt x="92" y="218"/>
                  <a:pt x="92" y="218"/>
                </a:cubicBezTo>
                <a:cubicBezTo>
                  <a:pt x="95" y="215"/>
                  <a:pt x="95" y="215"/>
                  <a:pt x="95" y="215"/>
                </a:cubicBezTo>
                <a:cubicBezTo>
                  <a:pt x="99" y="212"/>
                  <a:pt x="99" y="212"/>
                  <a:pt x="99" y="212"/>
                </a:cubicBezTo>
                <a:cubicBezTo>
                  <a:pt x="101" y="212"/>
                  <a:pt x="101" y="212"/>
                  <a:pt x="101" y="212"/>
                </a:cubicBezTo>
                <a:cubicBezTo>
                  <a:pt x="104" y="212"/>
                  <a:pt x="104" y="212"/>
                  <a:pt x="104" y="212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207"/>
                  <a:pt x="107" y="207"/>
                  <a:pt x="107" y="207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98" y="198"/>
                  <a:pt x="98" y="198"/>
                  <a:pt x="98" y="198"/>
                </a:cubicBezTo>
                <a:cubicBezTo>
                  <a:pt x="97" y="196"/>
                  <a:pt x="97" y="196"/>
                  <a:pt x="97" y="196"/>
                </a:cubicBezTo>
                <a:cubicBezTo>
                  <a:pt x="95" y="193"/>
                  <a:pt x="95" y="193"/>
                  <a:pt x="95" y="193"/>
                </a:cubicBezTo>
                <a:cubicBezTo>
                  <a:pt x="95" y="187"/>
                  <a:pt x="95" y="187"/>
                  <a:pt x="95" y="187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5" y="182"/>
                  <a:pt x="95" y="182"/>
                  <a:pt x="95" y="182"/>
                </a:cubicBezTo>
                <a:cubicBezTo>
                  <a:pt x="97" y="177"/>
                  <a:pt x="97" y="177"/>
                  <a:pt x="97" y="177"/>
                </a:cubicBezTo>
                <a:cubicBezTo>
                  <a:pt x="101" y="174"/>
                  <a:pt x="101" y="174"/>
                  <a:pt x="101" y="174"/>
                </a:cubicBezTo>
                <a:cubicBezTo>
                  <a:pt x="102" y="170"/>
                  <a:pt x="102" y="170"/>
                  <a:pt x="102" y="170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4" y="162"/>
                  <a:pt x="104" y="162"/>
                  <a:pt x="104" y="162"/>
                </a:cubicBezTo>
                <a:cubicBezTo>
                  <a:pt x="101" y="157"/>
                  <a:pt x="101" y="157"/>
                  <a:pt x="101" y="157"/>
                </a:cubicBezTo>
                <a:cubicBezTo>
                  <a:pt x="100" y="152"/>
                  <a:pt x="100" y="152"/>
                  <a:pt x="100" y="152"/>
                </a:cubicBezTo>
                <a:cubicBezTo>
                  <a:pt x="100" y="152"/>
                  <a:pt x="100" y="151"/>
                  <a:pt x="98" y="148"/>
                </a:cubicBezTo>
                <a:cubicBezTo>
                  <a:pt x="95" y="146"/>
                  <a:pt x="95" y="144"/>
                  <a:pt x="95" y="144"/>
                </a:cubicBezTo>
                <a:cubicBezTo>
                  <a:pt x="93" y="142"/>
                  <a:pt x="93" y="142"/>
                  <a:pt x="93" y="142"/>
                </a:cubicBezTo>
                <a:cubicBezTo>
                  <a:pt x="90" y="134"/>
                  <a:pt x="90" y="134"/>
                  <a:pt x="90" y="134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9" y="118"/>
                  <a:pt x="109" y="118"/>
                  <a:pt x="109" y="118"/>
                </a:cubicBezTo>
                <a:cubicBezTo>
                  <a:pt x="109" y="115"/>
                  <a:pt x="109" y="115"/>
                  <a:pt x="109" y="115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4" y="89"/>
                  <a:pt x="114" y="89"/>
                  <a:pt x="114" y="89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4" y="79"/>
                  <a:pt x="114" y="79"/>
                  <a:pt x="114" y="79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4" y="67"/>
                  <a:pt x="114" y="67"/>
                  <a:pt x="114" y="6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20" y="45"/>
                  <a:pt x="120" y="45"/>
                  <a:pt x="120" y="45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31" y="40"/>
                  <a:pt x="131" y="40"/>
                  <a:pt x="131" y="40"/>
                </a:cubicBezTo>
                <a:cubicBezTo>
                  <a:pt x="132" y="36"/>
                  <a:pt x="132" y="36"/>
                  <a:pt x="132" y="36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6" y="28"/>
                  <a:pt x="136" y="28"/>
                  <a:pt x="136" y="28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0" y="21"/>
                  <a:pt x="130" y="21"/>
                  <a:pt x="130" y="21"/>
                </a:cubicBezTo>
                <a:cubicBezTo>
                  <a:pt x="128" y="18"/>
                  <a:pt x="128" y="18"/>
                  <a:pt x="128" y="18"/>
                </a:cubicBezTo>
                <a:cubicBezTo>
                  <a:pt x="125" y="11"/>
                  <a:pt x="125" y="11"/>
                  <a:pt x="125" y="11"/>
                </a:cubicBezTo>
                <a:cubicBezTo>
                  <a:pt x="121" y="7"/>
                  <a:pt x="121" y="7"/>
                  <a:pt x="121" y="7"/>
                </a:cubicBezTo>
                <a:cubicBezTo>
                  <a:pt x="115" y="8"/>
                  <a:pt x="115" y="8"/>
                  <a:pt x="115" y="8"/>
                </a:cubicBezTo>
                <a:cubicBezTo>
                  <a:pt x="108" y="8"/>
                  <a:pt x="108" y="8"/>
                  <a:pt x="108" y="8"/>
                </a:cubicBezTo>
                <a:cubicBezTo>
                  <a:pt x="103" y="8"/>
                  <a:pt x="103" y="8"/>
                  <a:pt x="103" y="8"/>
                </a:cubicBezTo>
                <a:cubicBezTo>
                  <a:pt x="99" y="8"/>
                  <a:pt x="99" y="8"/>
                  <a:pt x="99" y="8"/>
                </a:cubicBezTo>
                <a:cubicBezTo>
                  <a:pt x="96" y="11"/>
                  <a:pt x="96" y="11"/>
                  <a:pt x="96" y="11"/>
                </a:cubicBezTo>
                <a:cubicBezTo>
                  <a:pt x="94" y="14"/>
                  <a:pt x="94" y="14"/>
                  <a:pt x="94" y="14"/>
                </a:cubicBez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87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76" y="11"/>
                  <a:pt x="76" y="11"/>
                  <a:pt x="76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67" y="11"/>
                  <a:pt x="67" y="11"/>
                  <a:pt x="67" y="11"/>
                </a:cubicBezTo>
                <a:cubicBezTo>
                  <a:pt x="64" y="15"/>
                  <a:pt x="64" y="15"/>
                  <a:pt x="64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5"/>
                  <a:pt x="57" y="5"/>
                  <a:pt x="57" y="5"/>
                </a:cubicBezTo>
                <a:cubicBezTo>
                  <a:pt x="55" y="3"/>
                  <a:pt x="55" y="3"/>
                  <a:pt x="55" y="3"/>
                </a:cubicBezTo>
                <a:cubicBezTo>
                  <a:pt x="52" y="0"/>
                  <a:pt x="52" y="0"/>
                  <a:pt x="5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5" y="3"/>
                  <a:pt x="40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29" y="4"/>
                  <a:pt x="29" y="4"/>
                  <a:pt x="29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5"/>
                  <a:pt x="27" y="15"/>
                  <a:pt x="27" y="15"/>
                </a:cubicBezTo>
                <a:cubicBezTo>
                  <a:pt x="24" y="18"/>
                  <a:pt x="24" y="18"/>
                  <a:pt x="24" y="18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8"/>
                  <a:pt x="25" y="28"/>
                  <a:pt x="25" y="28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43"/>
                  <a:pt x="29" y="43"/>
                  <a:pt x="29" y="43"/>
                </a:cubicBezTo>
                <a:cubicBezTo>
                  <a:pt x="29" y="48"/>
                  <a:pt x="29" y="48"/>
                  <a:pt x="29" y="48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5"/>
                  <a:pt x="32" y="55"/>
                  <a:pt x="32" y="55"/>
                </a:cubicBezTo>
                <a:cubicBezTo>
                  <a:pt x="34" y="63"/>
                  <a:pt x="34" y="63"/>
                  <a:pt x="34" y="63"/>
                </a:cubicBezTo>
                <a:cubicBezTo>
                  <a:pt x="34" y="66"/>
                  <a:pt x="34" y="66"/>
                  <a:pt x="34" y="66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82"/>
                  <a:pt x="30" y="82"/>
                  <a:pt x="30" y="82"/>
                </a:cubicBezTo>
                <a:cubicBezTo>
                  <a:pt x="27" y="90"/>
                  <a:pt x="27" y="90"/>
                  <a:pt x="27" y="90"/>
                </a:cubicBezTo>
                <a:cubicBezTo>
                  <a:pt x="27" y="97"/>
                  <a:pt x="27" y="97"/>
                  <a:pt x="27" y="97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9" y="118"/>
                  <a:pt x="19" y="118"/>
                  <a:pt x="19" y="118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15" y="129"/>
                  <a:pt x="15" y="129"/>
                  <a:pt x="15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2" y="135"/>
                  <a:pt x="12" y="135"/>
                  <a:pt x="12" y="135"/>
                </a:cubicBezTo>
                <a:cubicBezTo>
                  <a:pt x="7" y="139"/>
                  <a:pt x="7" y="139"/>
                  <a:pt x="7" y="139"/>
                </a:cubicBezTo>
                <a:cubicBezTo>
                  <a:pt x="5" y="142"/>
                  <a:pt x="5" y="142"/>
                  <a:pt x="5" y="142"/>
                </a:cubicBezTo>
                <a:cubicBezTo>
                  <a:pt x="5" y="146"/>
                  <a:pt x="5" y="146"/>
                  <a:pt x="5" y="146"/>
                </a:cubicBezTo>
                <a:cubicBezTo>
                  <a:pt x="2" y="149"/>
                  <a:pt x="2" y="149"/>
                  <a:pt x="2" y="149"/>
                </a:cubicBezTo>
                <a:cubicBezTo>
                  <a:pt x="1" y="153"/>
                  <a:pt x="1" y="153"/>
                  <a:pt x="1" y="153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70"/>
                  <a:pt x="0" y="170"/>
                  <a:pt x="0" y="170"/>
                </a:cubicBezTo>
                <a:cubicBezTo>
                  <a:pt x="2" y="173"/>
                  <a:pt x="2" y="173"/>
                  <a:pt x="2" y="173"/>
                </a:cubicBezTo>
                <a:cubicBezTo>
                  <a:pt x="2" y="176"/>
                  <a:pt x="2" y="176"/>
                  <a:pt x="2" y="176"/>
                </a:cubicBezTo>
                <a:cubicBezTo>
                  <a:pt x="9" y="177"/>
                  <a:pt x="9" y="177"/>
                  <a:pt x="9" y="177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21" y="166"/>
                  <a:pt x="21" y="166"/>
                  <a:pt x="21" y="166"/>
                </a:cubicBezTo>
                <a:cubicBezTo>
                  <a:pt x="21" y="170"/>
                  <a:pt x="21" y="170"/>
                  <a:pt x="21" y="170"/>
                </a:cubicBezTo>
                <a:cubicBezTo>
                  <a:pt x="21" y="170"/>
                  <a:pt x="21" y="173"/>
                  <a:pt x="19" y="172"/>
                </a:cubicBezTo>
                <a:cubicBezTo>
                  <a:pt x="16" y="170"/>
                  <a:pt x="12" y="182"/>
                  <a:pt x="12" y="182"/>
                </a:cubicBezTo>
                <a:cubicBezTo>
                  <a:pt x="12" y="186"/>
                  <a:pt x="12" y="186"/>
                  <a:pt x="12" y="186"/>
                </a:cubicBezTo>
                <a:cubicBezTo>
                  <a:pt x="12" y="188"/>
                  <a:pt x="12" y="188"/>
                  <a:pt x="12" y="188"/>
                </a:cubicBezTo>
                <a:cubicBezTo>
                  <a:pt x="18" y="189"/>
                  <a:pt x="18" y="189"/>
                  <a:pt x="18" y="189"/>
                </a:cubicBezTo>
                <a:cubicBezTo>
                  <a:pt x="22" y="189"/>
                  <a:pt x="22" y="189"/>
                  <a:pt x="22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30" y="188"/>
                  <a:pt x="30" y="188"/>
                  <a:pt x="30" y="188"/>
                </a:cubicBezTo>
                <a:cubicBezTo>
                  <a:pt x="34" y="184"/>
                  <a:pt x="34" y="184"/>
                  <a:pt x="34" y="184"/>
                </a:cubicBezTo>
                <a:cubicBezTo>
                  <a:pt x="27" y="191"/>
                  <a:pt x="27" y="191"/>
                  <a:pt x="27" y="191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27" y="201"/>
                  <a:pt x="27" y="201"/>
                  <a:pt x="27" y="201"/>
                </a:cubicBezTo>
                <a:cubicBezTo>
                  <a:pt x="27" y="206"/>
                  <a:pt x="27" y="206"/>
                  <a:pt x="27" y="206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7"/>
                  <a:pt x="26" y="227"/>
                  <a:pt x="26" y="227"/>
                </a:cubicBezTo>
                <a:cubicBezTo>
                  <a:pt x="26" y="233"/>
                  <a:pt x="26" y="233"/>
                  <a:pt x="26" y="233"/>
                </a:cubicBezTo>
                <a:cubicBezTo>
                  <a:pt x="28" y="240"/>
                  <a:pt x="28" y="240"/>
                  <a:pt x="28" y="240"/>
                </a:cubicBezTo>
                <a:cubicBezTo>
                  <a:pt x="28" y="245"/>
                  <a:pt x="28" y="245"/>
                  <a:pt x="28" y="245"/>
                </a:cubicBezTo>
                <a:cubicBezTo>
                  <a:pt x="25" y="249"/>
                  <a:pt x="25" y="249"/>
                  <a:pt x="25" y="249"/>
                </a:cubicBezTo>
                <a:cubicBezTo>
                  <a:pt x="21" y="253"/>
                  <a:pt x="21" y="253"/>
                  <a:pt x="21" y="253"/>
                </a:cubicBezTo>
                <a:cubicBezTo>
                  <a:pt x="22" y="257"/>
                  <a:pt x="22" y="257"/>
                  <a:pt x="22" y="257"/>
                </a:cubicBezTo>
                <a:cubicBezTo>
                  <a:pt x="22" y="262"/>
                  <a:pt x="22" y="262"/>
                  <a:pt x="22" y="262"/>
                </a:cubicBezTo>
                <a:cubicBezTo>
                  <a:pt x="24" y="260"/>
                  <a:pt x="24" y="260"/>
                  <a:pt x="24" y="260"/>
                </a:cubicBezTo>
                <a:cubicBezTo>
                  <a:pt x="33" y="257"/>
                  <a:pt x="33" y="257"/>
                  <a:pt x="33" y="257"/>
                </a:cubicBezTo>
                <a:cubicBezTo>
                  <a:pt x="39" y="257"/>
                  <a:pt x="39" y="257"/>
                  <a:pt x="39" y="257"/>
                </a:cubicBezTo>
                <a:cubicBezTo>
                  <a:pt x="44" y="257"/>
                  <a:pt x="44" y="257"/>
                  <a:pt x="44" y="257"/>
                </a:cubicBezTo>
                <a:cubicBezTo>
                  <a:pt x="49" y="260"/>
                  <a:pt x="49" y="260"/>
                  <a:pt x="49" y="260"/>
                </a:cubicBezTo>
                <a:cubicBezTo>
                  <a:pt x="56" y="262"/>
                  <a:pt x="56" y="262"/>
                  <a:pt x="56" y="262"/>
                </a:cubicBezTo>
                <a:cubicBezTo>
                  <a:pt x="62" y="262"/>
                  <a:pt x="62" y="262"/>
                  <a:pt x="62" y="262"/>
                </a:cubicBezTo>
                <a:cubicBezTo>
                  <a:pt x="67" y="262"/>
                  <a:pt x="67" y="262"/>
                  <a:pt x="67" y="262"/>
                </a:cubicBezTo>
                <a:cubicBezTo>
                  <a:pt x="69" y="262"/>
                  <a:pt x="69" y="262"/>
                  <a:pt x="69" y="262"/>
                </a:cubicBezTo>
                <a:cubicBezTo>
                  <a:pt x="72" y="262"/>
                  <a:pt x="72" y="262"/>
                  <a:pt x="72" y="262"/>
                </a:cubicBezTo>
                <a:cubicBezTo>
                  <a:pt x="74" y="260"/>
                  <a:pt x="74" y="260"/>
                  <a:pt x="74" y="260"/>
                </a:cubicBezTo>
                <a:cubicBezTo>
                  <a:pt x="85" y="254"/>
                  <a:pt x="85" y="254"/>
                  <a:pt x="85" y="254"/>
                </a:cubicBezTo>
                <a:lnTo>
                  <a:pt x="87" y="250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5984877" y="4097338"/>
            <a:ext cx="47625" cy="65088"/>
          </a:xfrm>
          <a:custGeom>
            <a:avLst/>
            <a:gdLst>
              <a:gd name="T0" fmla="*/ 11 w 29"/>
              <a:gd name="T1" fmla="*/ 0 h 40"/>
              <a:gd name="T2" fmla="*/ 9 w 29"/>
              <a:gd name="T3" fmla="*/ 0 h 40"/>
              <a:gd name="T4" fmla="*/ 6 w 29"/>
              <a:gd name="T5" fmla="*/ 2 h 40"/>
              <a:gd name="T6" fmla="*/ 4 w 29"/>
              <a:gd name="T7" fmla="*/ 4 h 40"/>
              <a:gd name="T8" fmla="*/ 4 w 29"/>
              <a:gd name="T9" fmla="*/ 7 h 40"/>
              <a:gd name="T10" fmla="*/ 2 w 29"/>
              <a:gd name="T11" fmla="*/ 9 h 40"/>
              <a:gd name="T12" fmla="*/ 0 w 29"/>
              <a:gd name="T13" fmla="*/ 12 h 40"/>
              <a:gd name="T14" fmla="*/ 0 w 29"/>
              <a:gd name="T15" fmla="*/ 16 h 40"/>
              <a:gd name="T16" fmla="*/ 0 w 29"/>
              <a:gd name="T17" fmla="*/ 20 h 40"/>
              <a:gd name="T18" fmla="*/ 1 w 29"/>
              <a:gd name="T19" fmla="*/ 23 h 40"/>
              <a:gd name="T20" fmla="*/ 4 w 29"/>
              <a:gd name="T21" fmla="*/ 27 h 40"/>
              <a:gd name="T22" fmla="*/ 5 w 29"/>
              <a:gd name="T23" fmla="*/ 30 h 40"/>
              <a:gd name="T24" fmla="*/ 2 w 29"/>
              <a:gd name="T25" fmla="*/ 32 h 40"/>
              <a:gd name="T26" fmla="*/ 2 w 29"/>
              <a:gd name="T27" fmla="*/ 36 h 40"/>
              <a:gd name="T28" fmla="*/ 4 w 29"/>
              <a:gd name="T29" fmla="*/ 38 h 40"/>
              <a:gd name="T30" fmla="*/ 8 w 29"/>
              <a:gd name="T31" fmla="*/ 39 h 40"/>
              <a:gd name="T32" fmla="*/ 11 w 29"/>
              <a:gd name="T33" fmla="*/ 38 h 40"/>
              <a:gd name="T34" fmla="*/ 18 w 29"/>
              <a:gd name="T35" fmla="*/ 38 h 40"/>
              <a:gd name="T36" fmla="*/ 22 w 29"/>
              <a:gd name="T37" fmla="*/ 38 h 40"/>
              <a:gd name="T38" fmla="*/ 25 w 29"/>
              <a:gd name="T39" fmla="*/ 40 h 40"/>
              <a:gd name="T40" fmla="*/ 25 w 29"/>
              <a:gd name="T41" fmla="*/ 35 h 40"/>
              <a:gd name="T42" fmla="*/ 25 w 29"/>
              <a:gd name="T43" fmla="*/ 31 h 40"/>
              <a:gd name="T44" fmla="*/ 25 w 29"/>
              <a:gd name="T45" fmla="*/ 28 h 40"/>
              <a:gd name="T46" fmla="*/ 28 w 29"/>
              <a:gd name="T47" fmla="*/ 25 h 40"/>
              <a:gd name="T48" fmla="*/ 29 w 29"/>
              <a:gd name="T49" fmla="*/ 20 h 40"/>
              <a:gd name="T50" fmla="*/ 26 w 29"/>
              <a:gd name="T51" fmla="*/ 18 h 40"/>
              <a:gd name="T52" fmla="*/ 22 w 29"/>
              <a:gd name="T53" fmla="*/ 16 h 40"/>
              <a:gd name="T54" fmla="*/ 19 w 29"/>
              <a:gd name="T55" fmla="*/ 13 h 40"/>
              <a:gd name="T56" fmla="*/ 17 w 29"/>
              <a:gd name="T57" fmla="*/ 12 h 40"/>
              <a:gd name="T58" fmla="*/ 14 w 29"/>
              <a:gd name="T59" fmla="*/ 8 h 40"/>
              <a:gd name="T60" fmla="*/ 14 w 29"/>
              <a:gd name="T61" fmla="*/ 5 h 40"/>
              <a:gd name="T62" fmla="*/ 14 w 29"/>
              <a:gd name="T63" fmla="*/ 0 h 40"/>
              <a:gd name="T64" fmla="*/ 11 w 29"/>
              <a:gd name="T6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" h="40">
                <a:moveTo>
                  <a:pt x="11" y="0"/>
                </a:moveTo>
                <a:cubicBezTo>
                  <a:pt x="9" y="0"/>
                  <a:pt x="9" y="0"/>
                  <a:pt x="9" y="0"/>
                </a:cubicBezTo>
                <a:cubicBezTo>
                  <a:pt x="6" y="2"/>
                  <a:pt x="6" y="2"/>
                  <a:pt x="6" y="2"/>
                </a:cubicBezTo>
                <a:cubicBezTo>
                  <a:pt x="4" y="4"/>
                  <a:pt x="4" y="4"/>
                  <a:pt x="4" y="4"/>
                </a:cubicBezTo>
                <a:cubicBezTo>
                  <a:pt x="4" y="7"/>
                  <a:pt x="4" y="7"/>
                  <a:pt x="4" y="7"/>
                </a:cubicBezTo>
                <a:cubicBezTo>
                  <a:pt x="2" y="9"/>
                  <a:pt x="2" y="9"/>
                  <a:pt x="2" y="9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9"/>
                  <a:pt x="0" y="20"/>
                </a:cubicBezTo>
                <a:cubicBezTo>
                  <a:pt x="0" y="22"/>
                  <a:pt x="1" y="23"/>
                  <a:pt x="1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5" y="30"/>
                  <a:pt x="5" y="30"/>
                  <a:pt x="5" y="30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36"/>
                  <a:pt x="2" y="36"/>
                  <a:pt x="2" y="36"/>
                </a:cubicBezTo>
                <a:cubicBezTo>
                  <a:pt x="4" y="38"/>
                  <a:pt x="4" y="38"/>
                  <a:pt x="4" y="38"/>
                </a:cubicBezTo>
                <a:cubicBezTo>
                  <a:pt x="6" y="40"/>
                  <a:pt x="8" y="39"/>
                  <a:pt x="8" y="39"/>
                </a:cubicBezTo>
                <a:cubicBezTo>
                  <a:pt x="11" y="38"/>
                  <a:pt x="11" y="38"/>
                  <a:pt x="11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28"/>
                  <a:pt x="25" y="28"/>
                  <a:pt x="25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0"/>
                  <a:pt x="29" y="20"/>
                  <a:pt x="29" y="20"/>
                </a:cubicBezTo>
                <a:cubicBezTo>
                  <a:pt x="26" y="18"/>
                  <a:pt x="26" y="18"/>
                  <a:pt x="26" y="18"/>
                </a:cubicBezTo>
                <a:cubicBezTo>
                  <a:pt x="22" y="16"/>
                  <a:pt x="22" y="16"/>
                  <a:pt x="22" y="16"/>
                </a:cubicBezTo>
                <a:cubicBezTo>
                  <a:pt x="19" y="13"/>
                  <a:pt x="19" y="13"/>
                  <a:pt x="19" y="13"/>
                </a:cubicBezTo>
                <a:cubicBezTo>
                  <a:pt x="17" y="12"/>
                  <a:pt x="17" y="12"/>
                  <a:pt x="17" y="12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0"/>
                  <a:pt x="14" y="0"/>
                  <a:pt x="14" y="0"/>
                </a:cubicBezTo>
                <a:lnTo>
                  <a:pt x="11" y="0"/>
                </a:lnTo>
                <a:close/>
              </a:path>
            </a:pathLst>
          </a:custGeom>
          <a:solidFill>
            <a:srgbClr val="5A677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5" name="Freeform 22"/>
          <p:cNvSpPr>
            <a:spLocks/>
          </p:cNvSpPr>
          <p:nvPr/>
        </p:nvSpPr>
        <p:spPr bwMode="auto">
          <a:xfrm>
            <a:off x="6500813" y="4379913"/>
            <a:ext cx="217488" cy="141288"/>
          </a:xfrm>
          <a:custGeom>
            <a:avLst/>
            <a:gdLst>
              <a:gd name="T0" fmla="*/ 61 w 135"/>
              <a:gd name="T1" fmla="*/ 28 h 88"/>
              <a:gd name="T2" fmla="*/ 69 w 135"/>
              <a:gd name="T3" fmla="*/ 21 h 88"/>
              <a:gd name="T4" fmla="*/ 75 w 135"/>
              <a:gd name="T5" fmla="*/ 17 h 88"/>
              <a:gd name="T6" fmla="*/ 81 w 135"/>
              <a:gd name="T7" fmla="*/ 15 h 88"/>
              <a:gd name="T8" fmla="*/ 90 w 135"/>
              <a:gd name="T9" fmla="*/ 15 h 88"/>
              <a:gd name="T10" fmla="*/ 97 w 135"/>
              <a:gd name="T11" fmla="*/ 14 h 88"/>
              <a:gd name="T12" fmla="*/ 104 w 135"/>
              <a:gd name="T13" fmla="*/ 11 h 88"/>
              <a:gd name="T14" fmla="*/ 112 w 135"/>
              <a:gd name="T15" fmla="*/ 10 h 88"/>
              <a:gd name="T16" fmla="*/ 115 w 135"/>
              <a:gd name="T17" fmla="*/ 9 h 88"/>
              <a:gd name="T18" fmla="*/ 115 w 135"/>
              <a:gd name="T19" fmla="*/ 3 h 88"/>
              <a:gd name="T20" fmla="*/ 122 w 135"/>
              <a:gd name="T21" fmla="*/ 0 h 88"/>
              <a:gd name="T22" fmla="*/ 129 w 135"/>
              <a:gd name="T23" fmla="*/ 3 h 88"/>
              <a:gd name="T24" fmla="*/ 134 w 135"/>
              <a:gd name="T25" fmla="*/ 9 h 88"/>
              <a:gd name="T26" fmla="*/ 135 w 135"/>
              <a:gd name="T27" fmla="*/ 16 h 88"/>
              <a:gd name="T28" fmla="*/ 129 w 135"/>
              <a:gd name="T29" fmla="*/ 19 h 88"/>
              <a:gd name="T30" fmla="*/ 129 w 135"/>
              <a:gd name="T31" fmla="*/ 26 h 88"/>
              <a:gd name="T32" fmla="*/ 116 w 135"/>
              <a:gd name="T33" fmla="*/ 31 h 88"/>
              <a:gd name="T34" fmla="*/ 106 w 135"/>
              <a:gd name="T35" fmla="*/ 38 h 88"/>
              <a:gd name="T36" fmla="*/ 106 w 135"/>
              <a:gd name="T37" fmla="*/ 47 h 88"/>
              <a:gd name="T38" fmla="*/ 106 w 135"/>
              <a:gd name="T39" fmla="*/ 58 h 88"/>
              <a:gd name="T40" fmla="*/ 97 w 135"/>
              <a:gd name="T41" fmla="*/ 63 h 88"/>
              <a:gd name="T42" fmla="*/ 90 w 135"/>
              <a:gd name="T43" fmla="*/ 66 h 88"/>
              <a:gd name="T44" fmla="*/ 94 w 135"/>
              <a:gd name="T45" fmla="*/ 71 h 88"/>
              <a:gd name="T46" fmla="*/ 91 w 135"/>
              <a:gd name="T47" fmla="*/ 77 h 88"/>
              <a:gd name="T48" fmla="*/ 86 w 135"/>
              <a:gd name="T49" fmla="*/ 85 h 88"/>
              <a:gd name="T50" fmla="*/ 82 w 135"/>
              <a:gd name="T51" fmla="*/ 83 h 88"/>
              <a:gd name="T52" fmla="*/ 77 w 135"/>
              <a:gd name="T53" fmla="*/ 81 h 88"/>
              <a:gd name="T54" fmla="*/ 69 w 135"/>
              <a:gd name="T55" fmla="*/ 81 h 88"/>
              <a:gd name="T56" fmla="*/ 65 w 135"/>
              <a:gd name="T57" fmla="*/ 75 h 88"/>
              <a:gd name="T58" fmla="*/ 59 w 135"/>
              <a:gd name="T59" fmla="*/ 78 h 88"/>
              <a:gd name="T60" fmla="*/ 54 w 135"/>
              <a:gd name="T61" fmla="*/ 81 h 88"/>
              <a:gd name="T62" fmla="*/ 41 w 135"/>
              <a:gd name="T63" fmla="*/ 84 h 88"/>
              <a:gd name="T64" fmla="*/ 29 w 135"/>
              <a:gd name="T65" fmla="*/ 88 h 88"/>
              <a:gd name="T66" fmla="*/ 19 w 135"/>
              <a:gd name="T67" fmla="*/ 86 h 88"/>
              <a:gd name="T68" fmla="*/ 13 w 135"/>
              <a:gd name="T69" fmla="*/ 82 h 88"/>
              <a:gd name="T70" fmla="*/ 9 w 135"/>
              <a:gd name="T71" fmla="*/ 75 h 88"/>
              <a:gd name="T72" fmla="*/ 10 w 135"/>
              <a:gd name="T73" fmla="*/ 69 h 88"/>
              <a:gd name="T74" fmla="*/ 12 w 135"/>
              <a:gd name="T75" fmla="*/ 66 h 88"/>
              <a:gd name="T76" fmla="*/ 11 w 135"/>
              <a:gd name="T77" fmla="*/ 61 h 88"/>
              <a:gd name="T78" fmla="*/ 5 w 135"/>
              <a:gd name="T79" fmla="*/ 57 h 88"/>
              <a:gd name="T80" fmla="*/ 5 w 135"/>
              <a:gd name="T81" fmla="*/ 53 h 88"/>
              <a:gd name="T82" fmla="*/ 9 w 135"/>
              <a:gd name="T83" fmla="*/ 50 h 88"/>
              <a:gd name="T84" fmla="*/ 9 w 135"/>
              <a:gd name="T85" fmla="*/ 45 h 88"/>
              <a:gd name="T86" fmla="*/ 5 w 135"/>
              <a:gd name="T87" fmla="*/ 44 h 88"/>
              <a:gd name="T88" fmla="*/ 1 w 135"/>
              <a:gd name="T89" fmla="*/ 42 h 88"/>
              <a:gd name="T90" fmla="*/ 0 w 135"/>
              <a:gd name="T91" fmla="*/ 40 h 88"/>
              <a:gd name="T92" fmla="*/ 0 w 135"/>
              <a:gd name="T93" fmla="*/ 36 h 88"/>
              <a:gd name="T94" fmla="*/ 4 w 135"/>
              <a:gd name="T95" fmla="*/ 34 h 88"/>
              <a:gd name="T96" fmla="*/ 8 w 135"/>
              <a:gd name="T97" fmla="*/ 32 h 88"/>
              <a:gd name="T98" fmla="*/ 10 w 135"/>
              <a:gd name="T99" fmla="*/ 26 h 88"/>
              <a:gd name="T100" fmla="*/ 33 w 135"/>
              <a:gd name="T101" fmla="*/ 27 h 88"/>
              <a:gd name="T102" fmla="*/ 43 w 135"/>
              <a:gd name="T103" fmla="*/ 30 h 88"/>
              <a:gd name="T104" fmla="*/ 58 w 135"/>
              <a:gd name="T105" fmla="*/ 3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5" h="88">
                <a:moveTo>
                  <a:pt x="58" y="31"/>
                </a:moveTo>
                <a:cubicBezTo>
                  <a:pt x="61" y="28"/>
                  <a:pt x="61" y="28"/>
                  <a:pt x="61" y="28"/>
                </a:cubicBezTo>
                <a:cubicBezTo>
                  <a:pt x="65" y="25"/>
                  <a:pt x="65" y="25"/>
                  <a:pt x="65" y="25"/>
                </a:cubicBezTo>
                <a:cubicBezTo>
                  <a:pt x="69" y="21"/>
                  <a:pt x="69" y="21"/>
                  <a:pt x="69" y="21"/>
                </a:cubicBezTo>
                <a:cubicBezTo>
                  <a:pt x="71" y="19"/>
                  <a:pt x="71" y="19"/>
                  <a:pt x="71" y="19"/>
                </a:cubicBezTo>
                <a:cubicBezTo>
                  <a:pt x="75" y="17"/>
                  <a:pt x="75" y="17"/>
                  <a:pt x="75" y="17"/>
                </a:cubicBezTo>
                <a:cubicBezTo>
                  <a:pt x="78" y="15"/>
                  <a:pt x="78" y="15"/>
                  <a:pt x="78" y="15"/>
                </a:cubicBezTo>
                <a:cubicBezTo>
                  <a:pt x="81" y="15"/>
                  <a:pt x="81" y="15"/>
                  <a:pt x="81" y="15"/>
                </a:cubicBezTo>
                <a:cubicBezTo>
                  <a:pt x="85" y="16"/>
                  <a:pt x="85" y="16"/>
                  <a:pt x="85" y="16"/>
                </a:cubicBezTo>
                <a:cubicBezTo>
                  <a:pt x="90" y="15"/>
                  <a:pt x="90" y="15"/>
                  <a:pt x="90" y="15"/>
                </a:cubicBezTo>
                <a:cubicBezTo>
                  <a:pt x="94" y="16"/>
                  <a:pt x="94" y="16"/>
                  <a:pt x="94" y="16"/>
                </a:cubicBezTo>
                <a:cubicBezTo>
                  <a:pt x="97" y="14"/>
                  <a:pt x="97" y="14"/>
                  <a:pt x="97" y="14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4" y="11"/>
                  <a:pt x="104" y="11"/>
                  <a:pt x="104" y="11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5" y="10"/>
                  <a:pt x="115" y="10"/>
                  <a:pt x="115" y="10"/>
                </a:cubicBezTo>
                <a:cubicBezTo>
                  <a:pt x="115" y="9"/>
                  <a:pt x="115" y="9"/>
                  <a:pt x="115" y="9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3"/>
                  <a:pt x="115" y="3"/>
                  <a:pt x="115" y="3"/>
                </a:cubicBezTo>
                <a:cubicBezTo>
                  <a:pt x="118" y="2"/>
                  <a:pt x="118" y="2"/>
                  <a:pt x="118" y="2"/>
                </a:cubicBezTo>
                <a:cubicBezTo>
                  <a:pt x="122" y="0"/>
                  <a:pt x="122" y="0"/>
                  <a:pt x="122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3"/>
                  <a:pt x="129" y="3"/>
                  <a:pt x="129" y="3"/>
                </a:cubicBezTo>
                <a:cubicBezTo>
                  <a:pt x="131" y="5"/>
                  <a:pt x="131" y="5"/>
                  <a:pt x="131" y="5"/>
                </a:cubicBezTo>
                <a:cubicBezTo>
                  <a:pt x="134" y="9"/>
                  <a:pt x="134" y="9"/>
                  <a:pt x="134" y="9"/>
                </a:cubicBezTo>
                <a:cubicBezTo>
                  <a:pt x="135" y="14"/>
                  <a:pt x="135" y="14"/>
                  <a:pt x="135" y="14"/>
                </a:cubicBezTo>
                <a:cubicBezTo>
                  <a:pt x="135" y="16"/>
                  <a:pt x="135" y="16"/>
                  <a:pt x="135" y="16"/>
                </a:cubicBezTo>
                <a:cubicBezTo>
                  <a:pt x="132" y="19"/>
                  <a:pt x="132" y="19"/>
                  <a:pt x="132" y="19"/>
                </a:cubicBezTo>
                <a:cubicBezTo>
                  <a:pt x="129" y="19"/>
                  <a:pt x="129" y="19"/>
                  <a:pt x="129" y="19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6"/>
                  <a:pt x="129" y="26"/>
                  <a:pt x="129" y="26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6" y="31"/>
                  <a:pt x="116" y="31"/>
                  <a:pt x="116" y="31"/>
                </a:cubicBezTo>
                <a:cubicBezTo>
                  <a:pt x="112" y="35"/>
                  <a:pt x="112" y="35"/>
                  <a:pt x="112" y="35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43"/>
                  <a:pt x="106" y="43"/>
                  <a:pt x="106" y="43"/>
                </a:cubicBezTo>
                <a:cubicBezTo>
                  <a:pt x="106" y="47"/>
                  <a:pt x="106" y="47"/>
                  <a:pt x="106" y="47"/>
                </a:cubicBezTo>
                <a:cubicBezTo>
                  <a:pt x="106" y="56"/>
                  <a:pt x="106" y="56"/>
                  <a:pt x="106" y="56"/>
                </a:cubicBezTo>
                <a:cubicBezTo>
                  <a:pt x="106" y="58"/>
                  <a:pt x="106" y="58"/>
                  <a:pt x="106" y="58"/>
                </a:cubicBezTo>
                <a:cubicBezTo>
                  <a:pt x="101" y="63"/>
                  <a:pt x="101" y="63"/>
                  <a:pt x="101" y="63"/>
                </a:cubicBezTo>
                <a:cubicBezTo>
                  <a:pt x="97" y="63"/>
                  <a:pt x="97" y="63"/>
                  <a:pt x="97" y="63"/>
                </a:cubicBezTo>
                <a:cubicBezTo>
                  <a:pt x="93" y="66"/>
                  <a:pt x="93" y="66"/>
                  <a:pt x="93" y="66"/>
                </a:cubicBezTo>
                <a:cubicBezTo>
                  <a:pt x="90" y="66"/>
                  <a:pt x="90" y="66"/>
                  <a:pt x="90" y="66"/>
                </a:cubicBezTo>
                <a:cubicBezTo>
                  <a:pt x="92" y="71"/>
                  <a:pt x="92" y="71"/>
                  <a:pt x="92" y="71"/>
                </a:cubicBezTo>
                <a:cubicBezTo>
                  <a:pt x="94" y="71"/>
                  <a:pt x="94" y="71"/>
                  <a:pt x="94" y="71"/>
                </a:cubicBezTo>
                <a:cubicBezTo>
                  <a:pt x="94" y="73"/>
                  <a:pt x="94" y="73"/>
                  <a:pt x="94" y="73"/>
                </a:cubicBezTo>
                <a:cubicBezTo>
                  <a:pt x="91" y="77"/>
                  <a:pt x="91" y="77"/>
                  <a:pt x="91" y="77"/>
                </a:cubicBezTo>
                <a:cubicBezTo>
                  <a:pt x="91" y="81"/>
                  <a:pt x="91" y="81"/>
                  <a:pt x="91" y="81"/>
                </a:cubicBezTo>
                <a:cubicBezTo>
                  <a:pt x="86" y="85"/>
                  <a:pt x="86" y="85"/>
                  <a:pt x="86" y="85"/>
                </a:cubicBezTo>
                <a:cubicBezTo>
                  <a:pt x="84" y="83"/>
                  <a:pt x="84" y="83"/>
                  <a:pt x="84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0" y="81"/>
                  <a:pt x="80" y="81"/>
                  <a:pt x="80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5" y="83"/>
                  <a:pt x="75" y="83"/>
                  <a:pt x="75" y="83"/>
                </a:cubicBezTo>
                <a:cubicBezTo>
                  <a:pt x="69" y="81"/>
                  <a:pt x="69" y="81"/>
                  <a:pt x="69" y="81"/>
                </a:cubicBezTo>
                <a:cubicBezTo>
                  <a:pt x="69" y="79"/>
                  <a:pt x="69" y="79"/>
                  <a:pt x="69" y="79"/>
                </a:cubicBezTo>
                <a:cubicBezTo>
                  <a:pt x="65" y="75"/>
                  <a:pt x="65" y="75"/>
                  <a:pt x="65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81"/>
                  <a:pt x="59" y="81"/>
                  <a:pt x="59" y="81"/>
                </a:cubicBezTo>
                <a:cubicBezTo>
                  <a:pt x="54" y="81"/>
                  <a:pt x="54" y="81"/>
                  <a:pt x="54" y="81"/>
                </a:cubicBezTo>
                <a:cubicBezTo>
                  <a:pt x="43" y="84"/>
                  <a:pt x="43" y="84"/>
                  <a:pt x="43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38" y="84"/>
                  <a:pt x="38" y="84"/>
                  <a:pt x="38" y="84"/>
                </a:cubicBezTo>
                <a:cubicBezTo>
                  <a:pt x="29" y="88"/>
                  <a:pt x="29" y="88"/>
                  <a:pt x="29" y="88"/>
                </a:cubicBezTo>
                <a:cubicBezTo>
                  <a:pt x="21" y="88"/>
                  <a:pt x="21" y="88"/>
                  <a:pt x="21" y="88"/>
                </a:cubicBezTo>
                <a:cubicBezTo>
                  <a:pt x="19" y="86"/>
                  <a:pt x="19" y="86"/>
                  <a:pt x="19" y="86"/>
                </a:cubicBezTo>
                <a:cubicBezTo>
                  <a:pt x="16" y="85"/>
                  <a:pt x="16" y="85"/>
                  <a:pt x="16" y="85"/>
                </a:cubicBezTo>
                <a:cubicBezTo>
                  <a:pt x="13" y="82"/>
                  <a:pt x="13" y="82"/>
                  <a:pt x="13" y="82"/>
                </a:cubicBezTo>
                <a:cubicBezTo>
                  <a:pt x="11" y="75"/>
                  <a:pt x="11" y="75"/>
                  <a:pt x="11" y="75"/>
                </a:cubicBezTo>
                <a:cubicBezTo>
                  <a:pt x="9" y="75"/>
                  <a:pt x="9" y="75"/>
                  <a:pt x="9" y="75"/>
                </a:cubicBezTo>
                <a:cubicBezTo>
                  <a:pt x="7" y="72"/>
                  <a:pt x="7" y="72"/>
                  <a:pt x="7" y="72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68"/>
                  <a:pt x="10" y="68"/>
                  <a:pt x="10" y="68"/>
                </a:cubicBezTo>
                <a:cubicBezTo>
                  <a:pt x="12" y="66"/>
                  <a:pt x="12" y="66"/>
                  <a:pt x="12" y="66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1"/>
                  <a:pt x="11" y="61"/>
                  <a:pt x="11" y="61"/>
                </a:cubicBezTo>
                <a:cubicBezTo>
                  <a:pt x="8" y="59"/>
                  <a:pt x="8" y="59"/>
                  <a:pt x="8" y="59"/>
                </a:cubicBezTo>
                <a:cubicBezTo>
                  <a:pt x="5" y="57"/>
                  <a:pt x="5" y="57"/>
                  <a:pt x="5" y="57"/>
                </a:cubicBezTo>
                <a:cubicBezTo>
                  <a:pt x="4" y="55"/>
                  <a:pt x="4" y="55"/>
                  <a:pt x="4" y="55"/>
                </a:cubicBezTo>
                <a:cubicBezTo>
                  <a:pt x="5" y="53"/>
                  <a:pt x="5" y="53"/>
                  <a:pt x="5" y="53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5"/>
                  <a:pt x="9" y="45"/>
                  <a:pt x="9" y="45"/>
                </a:cubicBezTo>
                <a:cubicBezTo>
                  <a:pt x="7" y="46"/>
                  <a:pt x="7" y="46"/>
                  <a:pt x="7" y="46"/>
                </a:cubicBezTo>
                <a:cubicBezTo>
                  <a:pt x="5" y="44"/>
                  <a:pt x="5" y="44"/>
                  <a:pt x="5" y="44"/>
                </a:cubicBezTo>
                <a:cubicBezTo>
                  <a:pt x="4" y="43"/>
                  <a:pt x="4" y="43"/>
                  <a:pt x="4" y="43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6"/>
                  <a:pt x="0" y="36"/>
                  <a:pt x="0" y="36"/>
                </a:cubicBezTo>
                <a:cubicBezTo>
                  <a:pt x="3" y="35"/>
                  <a:pt x="3" y="35"/>
                  <a:pt x="3" y="35"/>
                </a:cubicBezTo>
                <a:cubicBezTo>
                  <a:pt x="4" y="34"/>
                  <a:pt x="4" y="34"/>
                  <a:pt x="4" y="34"/>
                </a:cubicBezTo>
                <a:cubicBezTo>
                  <a:pt x="6" y="33"/>
                  <a:pt x="6" y="33"/>
                  <a:pt x="6" y="33"/>
                </a:cubicBezTo>
                <a:cubicBezTo>
                  <a:pt x="8" y="32"/>
                  <a:pt x="8" y="32"/>
                  <a:pt x="8" y="32"/>
                </a:cubicBezTo>
                <a:cubicBezTo>
                  <a:pt x="12" y="28"/>
                  <a:pt x="12" y="28"/>
                  <a:pt x="12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28" y="27"/>
                  <a:pt x="28" y="27"/>
                  <a:pt x="28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8" y="28"/>
                  <a:pt x="39" y="28"/>
                </a:cubicBezTo>
                <a:cubicBezTo>
                  <a:pt x="40" y="28"/>
                  <a:pt x="43" y="30"/>
                  <a:pt x="43" y="30"/>
                </a:cubicBezTo>
                <a:cubicBezTo>
                  <a:pt x="48" y="30"/>
                  <a:pt x="48" y="30"/>
                  <a:pt x="48" y="30"/>
                </a:cubicBezTo>
                <a:lnTo>
                  <a:pt x="58" y="31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6" name="Freeform 23"/>
          <p:cNvSpPr>
            <a:spLocks/>
          </p:cNvSpPr>
          <p:nvPr/>
        </p:nvSpPr>
        <p:spPr bwMode="auto">
          <a:xfrm>
            <a:off x="6530977" y="4405313"/>
            <a:ext cx="398463" cy="357188"/>
          </a:xfrm>
          <a:custGeom>
            <a:avLst/>
            <a:gdLst>
              <a:gd name="T0" fmla="*/ 212 w 249"/>
              <a:gd name="T1" fmla="*/ 31 h 223"/>
              <a:gd name="T2" fmla="*/ 198 w 249"/>
              <a:gd name="T3" fmla="*/ 38 h 223"/>
              <a:gd name="T4" fmla="*/ 178 w 249"/>
              <a:gd name="T5" fmla="*/ 37 h 223"/>
              <a:gd name="T6" fmla="*/ 165 w 249"/>
              <a:gd name="T7" fmla="*/ 31 h 223"/>
              <a:gd name="T8" fmla="*/ 149 w 249"/>
              <a:gd name="T9" fmla="*/ 21 h 223"/>
              <a:gd name="T10" fmla="*/ 134 w 249"/>
              <a:gd name="T11" fmla="*/ 10 h 223"/>
              <a:gd name="T12" fmla="*/ 117 w 249"/>
              <a:gd name="T13" fmla="*/ 0 h 223"/>
              <a:gd name="T14" fmla="*/ 111 w 249"/>
              <a:gd name="T15" fmla="*/ 10 h 223"/>
              <a:gd name="T16" fmla="*/ 88 w 249"/>
              <a:gd name="T17" fmla="*/ 22 h 223"/>
              <a:gd name="T18" fmla="*/ 88 w 249"/>
              <a:gd name="T19" fmla="*/ 40 h 223"/>
              <a:gd name="T20" fmla="*/ 75 w 249"/>
              <a:gd name="T21" fmla="*/ 50 h 223"/>
              <a:gd name="T22" fmla="*/ 76 w 249"/>
              <a:gd name="T23" fmla="*/ 57 h 223"/>
              <a:gd name="T24" fmla="*/ 66 w 249"/>
              <a:gd name="T25" fmla="*/ 67 h 223"/>
              <a:gd name="T26" fmla="*/ 57 w 249"/>
              <a:gd name="T27" fmla="*/ 67 h 223"/>
              <a:gd name="T28" fmla="*/ 44 w 249"/>
              <a:gd name="T29" fmla="*/ 59 h 223"/>
              <a:gd name="T30" fmla="*/ 25 w 249"/>
              <a:gd name="T31" fmla="*/ 68 h 223"/>
              <a:gd name="T32" fmla="*/ 3 w 249"/>
              <a:gd name="T33" fmla="*/ 72 h 223"/>
              <a:gd name="T34" fmla="*/ 2 w 249"/>
              <a:gd name="T35" fmla="*/ 76 h 223"/>
              <a:gd name="T36" fmla="*/ 3 w 249"/>
              <a:gd name="T37" fmla="*/ 87 h 223"/>
              <a:gd name="T38" fmla="*/ 8 w 249"/>
              <a:gd name="T39" fmla="*/ 96 h 223"/>
              <a:gd name="T40" fmla="*/ 15 w 249"/>
              <a:gd name="T41" fmla="*/ 105 h 223"/>
              <a:gd name="T42" fmla="*/ 24 w 249"/>
              <a:gd name="T43" fmla="*/ 106 h 223"/>
              <a:gd name="T44" fmla="*/ 26 w 249"/>
              <a:gd name="T45" fmla="*/ 98 h 223"/>
              <a:gd name="T46" fmla="*/ 30 w 249"/>
              <a:gd name="T47" fmla="*/ 89 h 223"/>
              <a:gd name="T48" fmla="*/ 32 w 249"/>
              <a:gd name="T49" fmla="*/ 80 h 223"/>
              <a:gd name="T50" fmla="*/ 40 w 249"/>
              <a:gd name="T51" fmla="*/ 78 h 223"/>
              <a:gd name="T52" fmla="*/ 51 w 249"/>
              <a:gd name="T53" fmla="*/ 86 h 223"/>
              <a:gd name="T54" fmla="*/ 58 w 249"/>
              <a:gd name="T55" fmla="*/ 94 h 223"/>
              <a:gd name="T56" fmla="*/ 61 w 249"/>
              <a:gd name="T57" fmla="*/ 106 h 223"/>
              <a:gd name="T58" fmla="*/ 65 w 249"/>
              <a:gd name="T59" fmla="*/ 118 h 223"/>
              <a:gd name="T60" fmla="*/ 73 w 249"/>
              <a:gd name="T61" fmla="*/ 128 h 223"/>
              <a:gd name="T62" fmla="*/ 76 w 249"/>
              <a:gd name="T63" fmla="*/ 137 h 223"/>
              <a:gd name="T64" fmla="*/ 82 w 249"/>
              <a:gd name="T65" fmla="*/ 146 h 223"/>
              <a:gd name="T66" fmla="*/ 94 w 249"/>
              <a:gd name="T67" fmla="*/ 156 h 223"/>
              <a:gd name="T68" fmla="*/ 104 w 249"/>
              <a:gd name="T69" fmla="*/ 163 h 223"/>
              <a:gd name="T70" fmla="*/ 112 w 249"/>
              <a:gd name="T71" fmla="*/ 173 h 223"/>
              <a:gd name="T72" fmla="*/ 123 w 249"/>
              <a:gd name="T73" fmla="*/ 174 h 223"/>
              <a:gd name="T74" fmla="*/ 143 w 249"/>
              <a:gd name="T75" fmla="*/ 176 h 223"/>
              <a:gd name="T76" fmla="*/ 162 w 249"/>
              <a:gd name="T77" fmla="*/ 182 h 223"/>
              <a:gd name="T78" fmla="*/ 178 w 249"/>
              <a:gd name="T79" fmla="*/ 193 h 223"/>
              <a:gd name="T80" fmla="*/ 204 w 249"/>
              <a:gd name="T81" fmla="*/ 210 h 223"/>
              <a:gd name="T82" fmla="*/ 221 w 249"/>
              <a:gd name="T83" fmla="*/ 220 h 223"/>
              <a:gd name="T84" fmla="*/ 224 w 249"/>
              <a:gd name="T85" fmla="*/ 216 h 223"/>
              <a:gd name="T86" fmla="*/ 196 w 249"/>
              <a:gd name="T87" fmla="*/ 198 h 223"/>
              <a:gd name="T88" fmla="*/ 174 w 249"/>
              <a:gd name="T89" fmla="*/ 179 h 223"/>
              <a:gd name="T90" fmla="*/ 151 w 249"/>
              <a:gd name="T91" fmla="*/ 160 h 223"/>
              <a:gd name="T92" fmla="*/ 121 w 249"/>
              <a:gd name="T93" fmla="*/ 133 h 223"/>
              <a:gd name="T94" fmla="*/ 113 w 249"/>
              <a:gd name="T95" fmla="*/ 112 h 223"/>
              <a:gd name="T96" fmla="*/ 100 w 249"/>
              <a:gd name="T97" fmla="*/ 96 h 223"/>
              <a:gd name="T98" fmla="*/ 105 w 249"/>
              <a:gd name="T99" fmla="*/ 78 h 223"/>
              <a:gd name="T100" fmla="*/ 122 w 249"/>
              <a:gd name="T101" fmla="*/ 87 h 223"/>
              <a:gd name="T102" fmla="*/ 133 w 249"/>
              <a:gd name="T103" fmla="*/ 75 h 223"/>
              <a:gd name="T104" fmla="*/ 151 w 249"/>
              <a:gd name="T105" fmla="*/ 74 h 223"/>
              <a:gd name="T106" fmla="*/ 173 w 249"/>
              <a:gd name="T107" fmla="*/ 77 h 223"/>
              <a:gd name="T108" fmla="*/ 191 w 249"/>
              <a:gd name="T109" fmla="*/ 74 h 223"/>
              <a:gd name="T110" fmla="*/ 204 w 249"/>
              <a:gd name="T111" fmla="*/ 74 h 223"/>
              <a:gd name="T112" fmla="*/ 221 w 249"/>
              <a:gd name="T113" fmla="*/ 77 h 223"/>
              <a:gd name="T114" fmla="*/ 230 w 249"/>
              <a:gd name="T115" fmla="*/ 85 h 223"/>
              <a:gd name="T116" fmla="*/ 237 w 249"/>
              <a:gd name="T117" fmla="*/ 78 h 223"/>
              <a:gd name="T118" fmla="*/ 241 w 249"/>
              <a:gd name="T119" fmla="*/ 67 h 223"/>
              <a:gd name="T120" fmla="*/ 238 w 249"/>
              <a:gd name="T121" fmla="*/ 61 h 223"/>
              <a:gd name="T122" fmla="*/ 230 w 249"/>
              <a:gd name="T123" fmla="*/ 47 h 223"/>
              <a:gd name="T124" fmla="*/ 225 w 249"/>
              <a:gd name="T125" fmla="*/ 3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9" h="223">
                <a:moveTo>
                  <a:pt x="222" y="27"/>
                </a:moveTo>
                <a:cubicBezTo>
                  <a:pt x="218" y="28"/>
                  <a:pt x="218" y="28"/>
                  <a:pt x="218" y="28"/>
                </a:cubicBezTo>
                <a:cubicBezTo>
                  <a:pt x="213" y="28"/>
                  <a:pt x="213" y="28"/>
                  <a:pt x="213" y="28"/>
                </a:cubicBezTo>
                <a:cubicBezTo>
                  <a:pt x="212" y="31"/>
                  <a:pt x="212" y="31"/>
                  <a:pt x="212" y="31"/>
                </a:cubicBezTo>
                <a:cubicBezTo>
                  <a:pt x="210" y="33"/>
                  <a:pt x="210" y="33"/>
                  <a:pt x="210" y="33"/>
                </a:cubicBezTo>
                <a:cubicBezTo>
                  <a:pt x="205" y="35"/>
                  <a:pt x="205" y="35"/>
                  <a:pt x="205" y="35"/>
                </a:cubicBezTo>
                <a:cubicBezTo>
                  <a:pt x="203" y="37"/>
                  <a:pt x="203" y="37"/>
                  <a:pt x="203" y="37"/>
                </a:cubicBezTo>
                <a:cubicBezTo>
                  <a:pt x="198" y="38"/>
                  <a:pt x="198" y="38"/>
                  <a:pt x="198" y="38"/>
                </a:cubicBezTo>
                <a:cubicBezTo>
                  <a:pt x="192" y="38"/>
                  <a:pt x="192" y="38"/>
                  <a:pt x="192" y="38"/>
                </a:cubicBezTo>
                <a:cubicBezTo>
                  <a:pt x="188" y="38"/>
                  <a:pt x="188" y="38"/>
                  <a:pt x="188" y="38"/>
                </a:cubicBezTo>
                <a:cubicBezTo>
                  <a:pt x="180" y="39"/>
                  <a:pt x="180" y="39"/>
                  <a:pt x="180" y="39"/>
                </a:cubicBezTo>
                <a:cubicBezTo>
                  <a:pt x="178" y="37"/>
                  <a:pt x="178" y="37"/>
                  <a:pt x="178" y="37"/>
                </a:cubicBezTo>
                <a:cubicBezTo>
                  <a:pt x="173" y="36"/>
                  <a:pt x="173" y="36"/>
                  <a:pt x="173" y="36"/>
                </a:cubicBezTo>
                <a:cubicBezTo>
                  <a:pt x="171" y="34"/>
                  <a:pt x="171" y="34"/>
                  <a:pt x="171" y="34"/>
                </a:cubicBezTo>
                <a:cubicBezTo>
                  <a:pt x="171" y="32"/>
                  <a:pt x="171" y="32"/>
                  <a:pt x="171" y="32"/>
                </a:cubicBezTo>
                <a:cubicBezTo>
                  <a:pt x="165" y="31"/>
                  <a:pt x="165" y="31"/>
                  <a:pt x="165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7" y="29"/>
                  <a:pt x="157" y="29"/>
                  <a:pt x="157" y="29"/>
                </a:cubicBezTo>
                <a:cubicBezTo>
                  <a:pt x="152" y="23"/>
                  <a:pt x="152" y="23"/>
                  <a:pt x="152" y="23"/>
                </a:cubicBezTo>
                <a:cubicBezTo>
                  <a:pt x="149" y="21"/>
                  <a:pt x="149" y="21"/>
                  <a:pt x="149" y="21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38" y="13"/>
                  <a:pt x="138" y="13"/>
                  <a:pt x="138" y="13"/>
                </a:cubicBezTo>
                <a:cubicBezTo>
                  <a:pt x="134" y="10"/>
                  <a:pt x="134" y="10"/>
                  <a:pt x="134" y="10"/>
                </a:cubicBezTo>
                <a:cubicBezTo>
                  <a:pt x="129" y="8"/>
                  <a:pt x="129" y="8"/>
                  <a:pt x="129" y="8"/>
                </a:cubicBezTo>
                <a:cubicBezTo>
                  <a:pt x="126" y="5"/>
                  <a:pt x="126" y="5"/>
                  <a:pt x="126" y="5"/>
                </a:cubicBezTo>
                <a:cubicBezTo>
                  <a:pt x="121" y="3"/>
                  <a:pt x="121" y="3"/>
                  <a:pt x="121" y="3"/>
                </a:cubicBezTo>
                <a:cubicBezTo>
                  <a:pt x="117" y="0"/>
                  <a:pt x="117" y="0"/>
                  <a:pt x="117" y="0"/>
                </a:cubicBezTo>
                <a:cubicBezTo>
                  <a:pt x="114" y="3"/>
                  <a:pt x="114" y="3"/>
                  <a:pt x="114" y="3"/>
                </a:cubicBezTo>
                <a:cubicBezTo>
                  <a:pt x="111" y="3"/>
                  <a:pt x="111" y="3"/>
                  <a:pt x="111" y="3"/>
                </a:cubicBezTo>
                <a:cubicBezTo>
                  <a:pt x="111" y="7"/>
                  <a:pt x="111" y="7"/>
                  <a:pt x="111" y="7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9"/>
                  <a:pt x="94" y="19"/>
                  <a:pt x="94" y="19"/>
                </a:cubicBezTo>
                <a:cubicBezTo>
                  <a:pt x="88" y="22"/>
                  <a:pt x="88" y="22"/>
                  <a:pt x="88" y="22"/>
                </a:cubicBezTo>
                <a:cubicBezTo>
                  <a:pt x="88" y="27"/>
                  <a:pt x="88" y="27"/>
                  <a:pt x="88" y="27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0"/>
                  <a:pt x="88" y="40"/>
                  <a:pt x="88" y="40"/>
                </a:cubicBezTo>
                <a:cubicBezTo>
                  <a:pt x="88" y="42"/>
                  <a:pt x="88" y="42"/>
                  <a:pt x="88" y="42"/>
                </a:cubicBezTo>
                <a:cubicBezTo>
                  <a:pt x="83" y="47"/>
                  <a:pt x="83" y="47"/>
                  <a:pt x="83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5" y="50"/>
                  <a:pt x="75" y="50"/>
                  <a:pt x="75" y="50"/>
                </a:cubicBezTo>
                <a:cubicBezTo>
                  <a:pt x="72" y="50"/>
                  <a:pt x="72" y="50"/>
                  <a:pt x="72" y="50"/>
                </a:cubicBezTo>
                <a:cubicBezTo>
                  <a:pt x="74" y="55"/>
                  <a:pt x="74" y="55"/>
                  <a:pt x="74" y="55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7"/>
                  <a:pt x="76" y="57"/>
                  <a:pt x="76" y="57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5"/>
                  <a:pt x="73" y="65"/>
                  <a:pt x="73" y="65"/>
                </a:cubicBezTo>
                <a:cubicBezTo>
                  <a:pt x="68" y="69"/>
                  <a:pt x="68" y="69"/>
                  <a:pt x="68" y="69"/>
                </a:cubicBezTo>
                <a:cubicBezTo>
                  <a:pt x="66" y="67"/>
                  <a:pt x="66" y="67"/>
                  <a:pt x="66" y="67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5"/>
                  <a:pt x="62" y="65"/>
                  <a:pt x="62" y="65"/>
                </a:cubicBezTo>
                <a:cubicBezTo>
                  <a:pt x="59" y="65"/>
                  <a:pt x="59" y="65"/>
                  <a:pt x="59" y="65"/>
                </a:cubicBezTo>
                <a:cubicBezTo>
                  <a:pt x="57" y="67"/>
                  <a:pt x="57" y="67"/>
                  <a:pt x="57" y="67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3"/>
                  <a:pt x="51" y="63"/>
                  <a:pt x="51" y="63"/>
                </a:cubicBezTo>
                <a:cubicBezTo>
                  <a:pt x="47" y="59"/>
                  <a:pt x="47" y="59"/>
                  <a:pt x="47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5"/>
                  <a:pt x="41" y="65"/>
                  <a:pt x="41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25" y="68"/>
                  <a:pt x="25" y="68"/>
                  <a:pt x="25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11" y="72"/>
                  <a:pt x="11" y="72"/>
                  <a:pt x="11" y="72"/>
                </a:cubicBezTo>
                <a:cubicBezTo>
                  <a:pt x="3" y="72"/>
                  <a:pt x="3" y="72"/>
                  <a:pt x="3" y="72"/>
                </a:cubicBezTo>
                <a:cubicBezTo>
                  <a:pt x="1" y="70"/>
                  <a:pt x="1" y="70"/>
                  <a:pt x="1" y="70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2" y="76"/>
                  <a:pt x="2" y="76"/>
                  <a:pt x="2" y="76"/>
                </a:cubicBezTo>
                <a:cubicBezTo>
                  <a:pt x="3" y="79"/>
                  <a:pt x="3" y="79"/>
                  <a:pt x="3" y="79"/>
                </a:cubicBezTo>
                <a:cubicBezTo>
                  <a:pt x="3" y="79"/>
                  <a:pt x="3" y="80"/>
                  <a:pt x="3" y="81"/>
                </a:cubicBezTo>
                <a:cubicBezTo>
                  <a:pt x="3" y="82"/>
                  <a:pt x="3" y="84"/>
                  <a:pt x="3" y="84"/>
                </a:cubicBezTo>
                <a:cubicBezTo>
                  <a:pt x="3" y="87"/>
                  <a:pt x="3" y="87"/>
                  <a:pt x="3" y="87"/>
                </a:cubicBezTo>
                <a:cubicBezTo>
                  <a:pt x="3" y="87"/>
                  <a:pt x="3" y="87"/>
                  <a:pt x="4" y="88"/>
                </a:cubicBezTo>
                <a:cubicBezTo>
                  <a:pt x="6" y="90"/>
                  <a:pt x="6" y="90"/>
                  <a:pt x="6" y="90"/>
                </a:cubicBezTo>
                <a:cubicBezTo>
                  <a:pt x="7" y="93"/>
                  <a:pt x="7" y="93"/>
                  <a:pt x="7" y="93"/>
                </a:cubicBezTo>
                <a:cubicBezTo>
                  <a:pt x="8" y="96"/>
                  <a:pt x="8" y="96"/>
                  <a:pt x="8" y="96"/>
                </a:cubicBezTo>
                <a:cubicBezTo>
                  <a:pt x="11" y="99"/>
                  <a:pt x="11" y="99"/>
                  <a:pt x="11" y="99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8" y="107"/>
                  <a:pt x="18" y="107"/>
                  <a:pt x="18" y="107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21" y="108"/>
                  <a:pt x="21" y="107"/>
                </a:cubicBezTo>
                <a:cubicBezTo>
                  <a:pt x="22" y="107"/>
                  <a:pt x="24" y="106"/>
                  <a:pt x="24" y="106"/>
                </a:cubicBezTo>
                <a:cubicBezTo>
                  <a:pt x="24" y="103"/>
                  <a:pt x="24" y="103"/>
                  <a:pt x="24" y="103"/>
                </a:cubicBezTo>
                <a:cubicBezTo>
                  <a:pt x="24" y="101"/>
                  <a:pt x="24" y="101"/>
                  <a:pt x="24" y="101"/>
                </a:cubicBezTo>
                <a:cubicBezTo>
                  <a:pt x="25" y="99"/>
                  <a:pt x="25" y="99"/>
                  <a:pt x="25" y="99"/>
                </a:cubicBezTo>
                <a:cubicBezTo>
                  <a:pt x="26" y="98"/>
                  <a:pt x="26" y="98"/>
                  <a:pt x="26" y="98"/>
                </a:cubicBezTo>
                <a:cubicBezTo>
                  <a:pt x="27" y="96"/>
                  <a:pt x="27" y="96"/>
                  <a:pt x="27" y="96"/>
                </a:cubicBezTo>
                <a:cubicBezTo>
                  <a:pt x="29" y="93"/>
                  <a:pt x="29" y="93"/>
                  <a:pt x="29" y="93"/>
                </a:cubicBezTo>
                <a:cubicBezTo>
                  <a:pt x="30" y="91"/>
                  <a:pt x="30" y="91"/>
                  <a:pt x="30" y="91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1" y="87"/>
                  <a:pt x="32" y="87"/>
                </a:cubicBezTo>
                <a:cubicBezTo>
                  <a:pt x="32" y="86"/>
                  <a:pt x="32" y="85"/>
                  <a:pt x="32" y="85"/>
                </a:cubicBezTo>
                <a:cubicBezTo>
                  <a:pt x="32" y="83"/>
                  <a:pt x="32" y="83"/>
                  <a:pt x="32" y="83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80"/>
                  <a:pt x="31" y="79"/>
                  <a:pt x="32" y="78"/>
                </a:cubicBezTo>
                <a:cubicBezTo>
                  <a:pt x="33" y="77"/>
                  <a:pt x="36" y="76"/>
                  <a:pt x="36" y="76"/>
                </a:cubicBezTo>
                <a:cubicBezTo>
                  <a:pt x="38" y="76"/>
                  <a:pt x="38" y="76"/>
                  <a:pt x="38" y="76"/>
                </a:cubicBezTo>
                <a:cubicBezTo>
                  <a:pt x="40" y="78"/>
                  <a:pt x="40" y="78"/>
                  <a:pt x="40" y="78"/>
                </a:cubicBezTo>
                <a:cubicBezTo>
                  <a:pt x="43" y="79"/>
                  <a:pt x="43" y="79"/>
                  <a:pt x="43" y="79"/>
                </a:cubicBezTo>
                <a:cubicBezTo>
                  <a:pt x="45" y="80"/>
                  <a:pt x="45" y="80"/>
                  <a:pt x="45" y="80"/>
                </a:cubicBezTo>
                <a:cubicBezTo>
                  <a:pt x="47" y="83"/>
                  <a:pt x="47" y="83"/>
                  <a:pt x="47" y="83"/>
                </a:cubicBezTo>
                <a:cubicBezTo>
                  <a:pt x="51" y="86"/>
                  <a:pt x="51" y="86"/>
                  <a:pt x="51" y="86"/>
                </a:cubicBezTo>
                <a:cubicBezTo>
                  <a:pt x="53" y="88"/>
                  <a:pt x="53" y="88"/>
                  <a:pt x="53" y="88"/>
                </a:cubicBezTo>
                <a:cubicBezTo>
                  <a:pt x="55" y="89"/>
                  <a:pt x="55" y="89"/>
                  <a:pt x="55" y="89"/>
                </a:cubicBezTo>
                <a:cubicBezTo>
                  <a:pt x="57" y="91"/>
                  <a:pt x="57" y="91"/>
                  <a:pt x="57" y="91"/>
                </a:cubicBezTo>
                <a:cubicBezTo>
                  <a:pt x="58" y="94"/>
                  <a:pt x="58" y="94"/>
                  <a:pt x="58" y="94"/>
                </a:cubicBezTo>
                <a:cubicBezTo>
                  <a:pt x="60" y="96"/>
                  <a:pt x="60" y="96"/>
                  <a:pt x="60" y="96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4"/>
                  <a:pt x="61" y="104"/>
                  <a:pt x="61" y="104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5" y="118"/>
                  <a:pt x="65" y="118"/>
                  <a:pt x="65" y="118"/>
                </a:cubicBezTo>
                <a:cubicBezTo>
                  <a:pt x="65" y="118"/>
                  <a:pt x="66" y="120"/>
                  <a:pt x="66" y="121"/>
                </a:cubicBezTo>
                <a:cubicBezTo>
                  <a:pt x="67" y="121"/>
                  <a:pt x="68" y="122"/>
                  <a:pt x="68" y="122"/>
                </a:cubicBezTo>
                <a:cubicBezTo>
                  <a:pt x="68" y="122"/>
                  <a:pt x="70" y="124"/>
                  <a:pt x="70" y="124"/>
                </a:cubicBezTo>
                <a:cubicBezTo>
                  <a:pt x="71" y="125"/>
                  <a:pt x="73" y="128"/>
                  <a:pt x="73" y="128"/>
                </a:cubicBezTo>
                <a:cubicBezTo>
                  <a:pt x="75" y="131"/>
                  <a:pt x="75" y="131"/>
                  <a:pt x="75" y="131"/>
                </a:cubicBezTo>
                <a:cubicBezTo>
                  <a:pt x="75" y="131"/>
                  <a:pt x="76" y="132"/>
                  <a:pt x="76" y="133"/>
                </a:cubicBezTo>
                <a:cubicBezTo>
                  <a:pt x="76" y="134"/>
                  <a:pt x="76" y="136"/>
                  <a:pt x="76" y="136"/>
                </a:cubicBezTo>
                <a:cubicBezTo>
                  <a:pt x="76" y="137"/>
                  <a:pt x="76" y="137"/>
                  <a:pt x="76" y="137"/>
                </a:cubicBezTo>
                <a:cubicBezTo>
                  <a:pt x="76" y="139"/>
                  <a:pt x="76" y="139"/>
                  <a:pt x="76" y="139"/>
                </a:cubicBezTo>
                <a:cubicBezTo>
                  <a:pt x="76" y="139"/>
                  <a:pt x="76" y="140"/>
                  <a:pt x="77" y="140"/>
                </a:cubicBezTo>
                <a:cubicBezTo>
                  <a:pt x="78" y="141"/>
                  <a:pt x="78" y="142"/>
                  <a:pt x="80" y="143"/>
                </a:cubicBezTo>
                <a:cubicBezTo>
                  <a:pt x="82" y="145"/>
                  <a:pt x="82" y="146"/>
                  <a:pt x="82" y="146"/>
                </a:cubicBezTo>
                <a:cubicBezTo>
                  <a:pt x="86" y="149"/>
                  <a:pt x="86" y="149"/>
                  <a:pt x="86" y="149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92" y="154"/>
                  <a:pt x="92" y="154"/>
                  <a:pt x="92" y="154"/>
                </a:cubicBezTo>
                <a:cubicBezTo>
                  <a:pt x="94" y="156"/>
                  <a:pt x="94" y="156"/>
                  <a:pt x="94" y="156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9" y="159"/>
                  <a:pt x="99" y="159"/>
                  <a:pt x="99" y="159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4" y="163"/>
                  <a:pt x="104" y="163"/>
                  <a:pt x="104" y="163"/>
                </a:cubicBezTo>
                <a:cubicBezTo>
                  <a:pt x="109" y="165"/>
                  <a:pt x="109" y="165"/>
                  <a:pt x="109" y="165"/>
                </a:cubicBezTo>
                <a:cubicBezTo>
                  <a:pt x="111" y="166"/>
                  <a:pt x="111" y="166"/>
                  <a:pt x="111" y="166"/>
                </a:cubicBezTo>
                <a:cubicBezTo>
                  <a:pt x="111" y="169"/>
                  <a:pt x="111" y="169"/>
                  <a:pt x="111" y="169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4" y="175"/>
                  <a:pt x="114" y="175"/>
                  <a:pt x="114" y="175"/>
                </a:cubicBezTo>
                <a:cubicBezTo>
                  <a:pt x="119" y="178"/>
                  <a:pt x="119" y="178"/>
                  <a:pt x="119" y="178"/>
                </a:cubicBezTo>
                <a:cubicBezTo>
                  <a:pt x="119" y="178"/>
                  <a:pt x="121" y="176"/>
                  <a:pt x="121" y="175"/>
                </a:cubicBezTo>
                <a:cubicBezTo>
                  <a:pt x="121" y="175"/>
                  <a:pt x="123" y="174"/>
                  <a:pt x="123" y="174"/>
                </a:cubicBezTo>
                <a:cubicBezTo>
                  <a:pt x="126" y="173"/>
                  <a:pt x="126" y="173"/>
                  <a:pt x="126" y="173"/>
                </a:cubicBezTo>
                <a:cubicBezTo>
                  <a:pt x="130" y="173"/>
                  <a:pt x="130" y="173"/>
                  <a:pt x="130" y="173"/>
                </a:cubicBezTo>
                <a:cubicBezTo>
                  <a:pt x="137" y="173"/>
                  <a:pt x="137" y="173"/>
                  <a:pt x="137" y="173"/>
                </a:cubicBezTo>
                <a:cubicBezTo>
                  <a:pt x="143" y="176"/>
                  <a:pt x="143" y="176"/>
                  <a:pt x="143" y="176"/>
                </a:cubicBezTo>
                <a:cubicBezTo>
                  <a:pt x="150" y="178"/>
                  <a:pt x="150" y="178"/>
                  <a:pt x="150" y="178"/>
                </a:cubicBezTo>
                <a:cubicBezTo>
                  <a:pt x="155" y="179"/>
                  <a:pt x="155" y="179"/>
                  <a:pt x="155" y="179"/>
                </a:cubicBezTo>
                <a:cubicBezTo>
                  <a:pt x="155" y="179"/>
                  <a:pt x="158" y="179"/>
                  <a:pt x="158" y="179"/>
                </a:cubicBezTo>
                <a:cubicBezTo>
                  <a:pt x="158" y="180"/>
                  <a:pt x="162" y="182"/>
                  <a:pt x="162" y="18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69" y="189"/>
                  <a:pt x="169" y="189"/>
                  <a:pt x="169" y="189"/>
                </a:cubicBezTo>
                <a:cubicBezTo>
                  <a:pt x="175" y="191"/>
                  <a:pt x="175" y="191"/>
                  <a:pt x="175" y="191"/>
                </a:cubicBezTo>
                <a:cubicBezTo>
                  <a:pt x="178" y="193"/>
                  <a:pt x="178" y="193"/>
                  <a:pt x="178" y="193"/>
                </a:cubicBezTo>
                <a:cubicBezTo>
                  <a:pt x="183" y="198"/>
                  <a:pt x="183" y="198"/>
                  <a:pt x="183" y="198"/>
                </a:cubicBezTo>
                <a:cubicBezTo>
                  <a:pt x="189" y="201"/>
                  <a:pt x="189" y="201"/>
                  <a:pt x="189" y="201"/>
                </a:cubicBezTo>
                <a:cubicBezTo>
                  <a:pt x="198" y="208"/>
                  <a:pt x="198" y="208"/>
                  <a:pt x="198" y="208"/>
                </a:cubicBezTo>
                <a:cubicBezTo>
                  <a:pt x="204" y="210"/>
                  <a:pt x="204" y="210"/>
                  <a:pt x="204" y="210"/>
                </a:cubicBezTo>
                <a:cubicBezTo>
                  <a:pt x="208" y="213"/>
                  <a:pt x="208" y="213"/>
                  <a:pt x="208" y="213"/>
                </a:cubicBezTo>
                <a:cubicBezTo>
                  <a:pt x="212" y="216"/>
                  <a:pt x="212" y="216"/>
                  <a:pt x="212" y="216"/>
                </a:cubicBezTo>
                <a:cubicBezTo>
                  <a:pt x="216" y="218"/>
                  <a:pt x="216" y="218"/>
                  <a:pt x="216" y="218"/>
                </a:cubicBezTo>
                <a:cubicBezTo>
                  <a:pt x="221" y="220"/>
                  <a:pt x="221" y="220"/>
                  <a:pt x="221" y="220"/>
                </a:cubicBezTo>
                <a:cubicBezTo>
                  <a:pt x="224" y="223"/>
                  <a:pt x="224" y="223"/>
                  <a:pt x="224" y="223"/>
                </a:cubicBezTo>
                <a:cubicBezTo>
                  <a:pt x="227" y="222"/>
                  <a:pt x="227" y="222"/>
                  <a:pt x="227" y="222"/>
                </a:cubicBezTo>
                <a:cubicBezTo>
                  <a:pt x="230" y="220"/>
                  <a:pt x="230" y="220"/>
                  <a:pt x="230" y="220"/>
                </a:cubicBezTo>
                <a:cubicBezTo>
                  <a:pt x="224" y="216"/>
                  <a:pt x="224" y="216"/>
                  <a:pt x="224" y="216"/>
                </a:cubicBezTo>
                <a:cubicBezTo>
                  <a:pt x="215" y="213"/>
                  <a:pt x="215" y="213"/>
                  <a:pt x="215" y="213"/>
                </a:cubicBezTo>
                <a:cubicBezTo>
                  <a:pt x="206" y="206"/>
                  <a:pt x="206" y="206"/>
                  <a:pt x="206" y="206"/>
                </a:cubicBezTo>
                <a:cubicBezTo>
                  <a:pt x="201" y="202"/>
                  <a:pt x="201" y="202"/>
                  <a:pt x="201" y="202"/>
                </a:cubicBezTo>
                <a:cubicBezTo>
                  <a:pt x="196" y="198"/>
                  <a:pt x="196" y="198"/>
                  <a:pt x="196" y="198"/>
                </a:cubicBezTo>
                <a:cubicBezTo>
                  <a:pt x="191" y="194"/>
                  <a:pt x="191" y="194"/>
                  <a:pt x="191" y="194"/>
                </a:cubicBezTo>
                <a:cubicBezTo>
                  <a:pt x="188" y="191"/>
                  <a:pt x="188" y="191"/>
                  <a:pt x="188" y="191"/>
                </a:cubicBezTo>
                <a:cubicBezTo>
                  <a:pt x="180" y="183"/>
                  <a:pt x="180" y="183"/>
                  <a:pt x="180" y="183"/>
                </a:cubicBezTo>
                <a:cubicBezTo>
                  <a:pt x="174" y="179"/>
                  <a:pt x="174" y="179"/>
                  <a:pt x="174" y="179"/>
                </a:cubicBezTo>
                <a:cubicBezTo>
                  <a:pt x="173" y="174"/>
                  <a:pt x="173" y="174"/>
                  <a:pt x="173" y="174"/>
                </a:cubicBezTo>
                <a:cubicBezTo>
                  <a:pt x="170" y="171"/>
                  <a:pt x="170" y="171"/>
                  <a:pt x="170" y="171"/>
                </a:cubicBezTo>
                <a:cubicBezTo>
                  <a:pt x="170" y="171"/>
                  <a:pt x="159" y="162"/>
                  <a:pt x="157" y="162"/>
                </a:cubicBezTo>
                <a:cubicBezTo>
                  <a:pt x="154" y="162"/>
                  <a:pt x="152" y="160"/>
                  <a:pt x="151" y="160"/>
                </a:cubicBezTo>
                <a:cubicBezTo>
                  <a:pt x="150" y="159"/>
                  <a:pt x="144" y="153"/>
                  <a:pt x="144" y="153"/>
                </a:cubicBezTo>
                <a:cubicBezTo>
                  <a:pt x="144" y="153"/>
                  <a:pt x="141" y="150"/>
                  <a:pt x="140" y="149"/>
                </a:cubicBezTo>
                <a:cubicBezTo>
                  <a:pt x="139" y="148"/>
                  <a:pt x="133" y="144"/>
                  <a:pt x="133" y="144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3"/>
                  <a:pt x="122" y="130"/>
                  <a:pt x="122" y="129"/>
                </a:cubicBezTo>
                <a:cubicBezTo>
                  <a:pt x="122" y="128"/>
                  <a:pt x="118" y="118"/>
                  <a:pt x="118" y="118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3" y="112"/>
                  <a:pt x="113" y="112"/>
                  <a:pt x="113" y="112"/>
                </a:cubicBezTo>
                <a:cubicBezTo>
                  <a:pt x="108" y="110"/>
                  <a:pt x="108" y="110"/>
                  <a:pt x="108" y="110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100" y="96"/>
                  <a:pt x="100" y="91"/>
                  <a:pt x="100" y="90"/>
                </a:cubicBezTo>
                <a:cubicBezTo>
                  <a:pt x="100" y="89"/>
                  <a:pt x="100" y="84"/>
                  <a:pt x="100" y="84"/>
                </a:cubicBezTo>
                <a:cubicBezTo>
                  <a:pt x="98" y="79"/>
                  <a:pt x="98" y="79"/>
                  <a:pt x="98" y="79"/>
                </a:cubicBezTo>
                <a:cubicBezTo>
                  <a:pt x="105" y="78"/>
                  <a:pt x="105" y="78"/>
                  <a:pt x="105" y="78"/>
                </a:cubicBezTo>
                <a:cubicBezTo>
                  <a:pt x="114" y="81"/>
                  <a:pt x="114" y="81"/>
                  <a:pt x="114" y="81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24" y="82"/>
                  <a:pt x="124" y="82"/>
                  <a:pt x="124" y="82"/>
                </a:cubicBezTo>
                <a:cubicBezTo>
                  <a:pt x="126" y="80"/>
                  <a:pt x="126" y="80"/>
                  <a:pt x="126" y="80"/>
                </a:cubicBezTo>
                <a:cubicBezTo>
                  <a:pt x="126" y="80"/>
                  <a:pt x="127" y="77"/>
                  <a:pt x="128" y="76"/>
                </a:cubicBezTo>
                <a:cubicBezTo>
                  <a:pt x="129" y="75"/>
                  <a:pt x="132" y="75"/>
                  <a:pt x="133" y="75"/>
                </a:cubicBezTo>
                <a:cubicBezTo>
                  <a:pt x="135" y="75"/>
                  <a:pt x="143" y="77"/>
                  <a:pt x="143" y="77"/>
                </a:cubicBezTo>
                <a:cubicBezTo>
                  <a:pt x="143" y="72"/>
                  <a:pt x="143" y="72"/>
                  <a:pt x="143" y="72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51" y="74"/>
                  <a:pt x="151" y="74"/>
                  <a:pt x="151" y="74"/>
                </a:cubicBezTo>
                <a:cubicBezTo>
                  <a:pt x="158" y="77"/>
                  <a:pt x="158" y="77"/>
                  <a:pt x="158" y="77"/>
                </a:cubicBezTo>
                <a:cubicBezTo>
                  <a:pt x="162" y="75"/>
                  <a:pt x="162" y="75"/>
                  <a:pt x="162" y="75"/>
                </a:cubicBezTo>
                <a:cubicBezTo>
                  <a:pt x="167" y="75"/>
                  <a:pt x="167" y="75"/>
                  <a:pt x="167" y="75"/>
                </a:cubicBezTo>
                <a:cubicBezTo>
                  <a:pt x="173" y="77"/>
                  <a:pt x="173" y="77"/>
                  <a:pt x="173" y="77"/>
                </a:cubicBezTo>
                <a:cubicBezTo>
                  <a:pt x="179" y="77"/>
                  <a:pt x="179" y="77"/>
                  <a:pt x="179" y="77"/>
                </a:cubicBezTo>
                <a:cubicBezTo>
                  <a:pt x="183" y="78"/>
                  <a:pt x="183" y="78"/>
                  <a:pt x="183" y="78"/>
                </a:cubicBezTo>
                <a:cubicBezTo>
                  <a:pt x="187" y="79"/>
                  <a:pt x="187" y="79"/>
                  <a:pt x="187" y="79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5" y="74"/>
                  <a:pt x="195" y="74"/>
                  <a:pt x="195" y="74"/>
                </a:cubicBezTo>
                <a:cubicBezTo>
                  <a:pt x="198" y="74"/>
                  <a:pt x="198" y="74"/>
                  <a:pt x="198" y="74"/>
                </a:cubicBezTo>
                <a:cubicBezTo>
                  <a:pt x="200" y="76"/>
                  <a:pt x="200" y="76"/>
                  <a:pt x="200" y="76"/>
                </a:cubicBezTo>
                <a:cubicBezTo>
                  <a:pt x="204" y="74"/>
                  <a:pt x="204" y="74"/>
                  <a:pt x="204" y="74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213" y="74"/>
                  <a:pt x="213" y="74"/>
                  <a:pt x="213" y="74"/>
                </a:cubicBezTo>
                <a:cubicBezTo>
                  <a:pt x="218" y="74"/>
                  <a:pt x="218" y="74"/>
                  <a:pt x="218" y="74"/>
                </a:cubicBezTo>
                <a:cubicBezTo>
                  <a:pt x="221" y="77"/>
                  <a:pt x="221" y="77"/>
                  <a:pt x="221" y="77"/>
                </a:cubicBezTo>
                <a:cubicBezTo>
                  <a:pt x="224" y="79"/>
                  <a:pt x="224" y="79"/>
                  <a:pt x="224" y="79"/>
                </a:cubicBezTo>
                <a:cubicBezTo>
                  <a:pt x="225" y="83"/>
                  <a:pt x="225" y="83"/>
                  <a:pt x="225" y="83"/>
                </a:cubicBezTo>
                <a:cubicBezTo>
                  <a:pt x="228" y="85"/>
                  <a:pt x="228" y="85"/>
                  <a:pt x="228" y="85"/>
                </a:cubicBezTo>
                <a:cubicBezTo>
                  <a:pt x="230" y="85"/>
                  <a:pt x="230" y="85"/>
                  <a:pt x="230" y="85"/>
                </a:cubicBezTo>
                <a:cubicBezTo>
                  <a:pt x="230" y="85"/>
                  <a:pt x="232" y="85"/>
                  <a:pt x="233" y="85"/>
                </a:cubicBezTo>
                <a:cubicBezTo>
                  <a:pt x="234" y="85"/>
                  <a:pt x="236" y="84"/>
                  <a:pt x="236" y="84"/>
                </a:cubicBezTo>
                <a:cubicBezTo>
                  <a:pt x="239" y="82"/>
                  <a:pt x="239" y="82"/>
                  <a:pt x="239" y="82"/>
                </a:cubicBezTo>
                <a:cubicBezTo>
                  <a:pt x="237" y="78"/>
                  <a:pt x="237" y="78"/>
                  <a:pt x="237" y="78"/>
                </a:cubicBezTo>
                <a:cubicBezTo>
                  <a:pt x="237" y="74"/>
                  <a:pt x="237" y="74"/>
                  <a:pt x="237" y="74"/>
                </a:cubicBezTo>
                <a:cubicBezTo>
                  <a:pt x="237" y="70"/>
                  <a:pt x="237" y="70"/>
                  <a:pt x="237" y="70"/>
                </a:cubicBezTo>
                <a:cubicBezTo>
                  <a:pt x="237" y="70"/>
                  <a:pt x="237" y="69"/>
                  <a:pt x="238" y="68"/>
                </a:cubicBezTo>
                <a:cubicBezTo>
                  <a:pt x="238" y="68"/>
                  <a:pt x="241" y="67"/>
                  <a:pt x="241" y="67"/>
                </a:cubicBezTo>
                <a:cubicBezTo>
                  <a:pt x="245" y="66"/>
                  <a:pt x="245" y="66"/>
                  <a:pt x="245" y="66"/>
                </a:cubicBezTo>
                <a:cubicBezTo>
                  <a:pt x="247" y="64"/>
                  <a:pt x="247" y="64"/>
                  <a:pt x="247" y="64"/>
                </a:cubicBezTo>
                <a:cubicBezTo>
                  <a:pt x="247" y="64"/>
                  <a:pt x="249" y="62"/>
                  <a:pt x="247" y="62"/>
                </a:cubicBezTo>
                <a:cubicBezTo>
                  <a:pt x="244" y="62"/>
                  <a:pt x="240" y="61"/>
                  <a:pt x="238" y="61"/>
                </a:cubicBezTo>
                <a:cubicBezTo>
                  <a:pt x="237" y="61"/>
                  <a:pt x="235" y="60"/>
                  <a:pt x="235" y="60"/>
                </a:cubicBezTo>
                <a:cubicBezTo>
                  <a:pt x="232" y="56"/>
                  <a:pt x="232" y="56"/>
                  <a:pt x="232" y="56"/>
                </a:cubicBezTo>
                <a:cubicBezTo>
                  <a:pt x="230" y="52"/>
                  <a:pt x="230" y="52"/>
                  <a:pt x="230" y="52"/>
                </a:cubicBezTo>
                <a:cubicBezTo>
                  <a:pt x="230" y="47"/>
                  <a:pt x="230" y="47"/>
                  <a:pt x="230" y="47"/>
                </a:cubicBezTo>
                <a:cubicBezTo>
                  <a:pt x="226" y="46"/>
                  <a:pt x="226" y="46"/>
                  <a:pt x="226" y="46"/>
                </a:cubicBezTo>
                <a:cubicBezTo>
                  <a:pt x="226" y="46"/>
                  <a:pt x="224" y="44"/>
                  <a:pt x="225" y="43"/>
                </a:cubicBezTo>
                <a:cubicBezTo>
                  <a:pt x="226" y="42"/>
                  <a:pt x="226" y="39"/>
                  <a:pt x="226" y="39"/>
                </a:cubicBezTo>
                <a:cubicBezTo>
                  <a:pt x="225" y="32"/>
                  <a:pt x="225" y="32"/>
                  <a:pt x="225" y="32"/>
                </a:cubicBezTo>
                <a:lnTo>
                  <a:pt x="222" y="2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7" name="Freeform 24"/>
          <p:cNvSpPr>
            <a:spLocks/>
          </p:cNvSpPr>
          <p:nvPr/>
        </p:nvSpPr>
        <p:spPr bwMode="auto">
          <a:xfrm>
            <a:off x="6686552" y="4521201"/>
            <a:ext cx="271463" cy="236538"/>
          </a:xfrm>
          <a:custGeom>
            <a:avLst/>
            <a:gdLst>
              <a:gd name="T0" fmla="*/ 135 w 169"/>
              <a:gd name="T1" fmla="*/ 13 h 148"/>
              <a:gd name="T2" fmla="*/ 127 w 169"/>
              <a:gd name="T3" fmla="*/ 11 h 148"/>
              <a:gd name="T4" fmla="*/ 120 w 169"/>
              <a:gd name="T5" fmla="*/ 2 h 148"/>
              <a:gd name="T6" fmla="*/ 106 w 169"/>
              <a:gd name="T7" fmla="*/ 2 h 148"/>
              <a:gd name="T8" fmla="*/ 97 w 169"/>
              <a:gd name="T9" fmla="*/ 2 h 148"/>
              <a:gd name="T10" fmla="*/ 85 w 169"/>
              <a:gd name="T11" fmla="*/ 6 h 148"/>
              <a:gd name="T12" fmla="*/ 69 w 169"/>
              <a:gd name="T13" fmla="*/ 3 h 148"/>
              <a:gd name="T14" fmla="*/ 53 w 169"/>
              <a:gd name="T15" fmla="*/ 2 h 148"/>
              <a:gd name="T16" fmla="*/ 45 w 169"/>
              <a:gd name="T17" fmla="*/ 5 h 148"/>
              <a:gd name="T18" fmla="*/ 28 w 169"/>
              <a:gd name="T19" fmla="*/ 8 h 148"/>
              <a:gd name="T20" fmla="*/ 19 w 169"/>
              <a:gd name="T21" fmla="*/ 15 h 148"/>
              <a:gd name="T22" fmla="*/ 7 w 169"/>
              <a:gd name="T23" fmla="*/ 6 h 148"/>
              <a:gd name="T24" fmla="*/ 2 w 169"/>
              <a:gd name="T25" fmla="*/ 18 h 148"/>
              <a:gd name="T26" fmla="*/ 4 w 169"/>
              <a:gd name="T27" fmla="*/ 35 h 148"/>
              <a:gd name="T28" fmla="*/ 16 w 169"/>
              <a:gd name="T29" fmla="*/ 43 h 148"/>
              <a:gd name="T30" fmla="*/ 23 w 169"/>
              <a:gd name="T31" fmla="*/ 61 h 148"/>
              <a:gd name="T32" fmla="*/ 46 w 169"/>
              <a:gd name="T33" fmla="*/ 81 h 148"/>
              <a:gd name="T34" fmla="*/ 72 w 169"/>
              <a:gd name="T35" fmla="*/ 99 h 148"/>
              <a:gd name="T36" fmla="*/ 82 w 169"/>
              <a:gd name="T37" fmla="*/ 111 h 148"/>
              <a:gd name="T38" fmla="*/ 98 w 169"/>
              <a:gd name="T39" fmla="*/ 126 h 148"/>
              <a:gd name="T40" fmla="*/ 117 w 169"/>
              <a:gd name="T41" fmla="*/ 141 h 148"/>
              <a:gd name="T42" fmla="*/ 133 w 169"/>
              <a:gd name="T43" fmla="*/ 145 h 148"/>
              <a:gd name="T44" fmla="*/ 135 w 169"/>
              <a:gd name="T45" fmla="*/ 137 h 148"/>
              <a:gd name="T46" fmla="*/ 130 w 169"/>
              <a:gd name="T47" fmla="*/ 128 h 148"/>
              <a:gd name="T48" fmla="*/ 131 w 169"/>
              <a:gd name="T49" fmla="*/ 120 h 148"/>
              <a:gd name="T50" fmla="*/ 136 w 169"/>
              <a:gd name="T51" fmla="*/ 115 h 148"/>
              <a:gd name="T52" fmla="*/ 138 w 169"/>
              <a:gd name="T53" fmla="*/ 105 h 148"/>
              <a:gd name="T54" fmla="*/ 147 w 169"/>
              <a:gd name="T55" fmla="*/ 99 h 148"/>
              <a:gd name="T56" fmla="*/ 151 w 169"/>
              <a:gd name="T57" fmla="*/ 96 h 148"/>
              <a:gd name="T58" fmla="*/ 145 w 169"/>
              <a:gd name="T59" fmla="*/ 91 h 148"/>
              <a:gd name="T60" fmla="*/ 152 w 169"/>
              <a:gd name="T61" fmla="*/ 87 h 148"/>
              <a:gd name="T62" fmla="*/ 160 w 169"/>
              <a:gd name="T63" fmla="*/ 83 h 148"/>
              <a:gd name="T64" fmla="*/ 167 w 169"/>
              <a:gd name="T65" fmla="*/ 81 h 148"/>
              <a:gd name="T66" fmla="*/ 167 w 169"/>
              <a:gd name="T67" fmla="*/ 72 h 148"/>
              <a:gd name="T68" fmla="*/ 160 w 169"/>
              <a:gd name="T69" fmla="*/ 65 h 148"/>
              <a:gd name="T70" fmla="*/ 158 w 169"/>
              <a:gd name="T71" fmla="*/ 59 h 148"/>
              <a:gd name="T72" fmla="*/ 166 w 169"/>
              <a:gd name="T73" fmla="*/ 59 h 148"/>
              <a:gd name="T74" fmla="*/ 168 w 169"/>
              <a:gd name="T75" fmla="*/ 53 h 148"/>
              <a:gd name="T76" fmla="*/ 161 w 169"/>
              <a:gd name="T77" fmla="*/ 49 h 148"/>
              <a:gd name="T78" fmla="*/ 151 w 169"/>
              <a:gd name="T79" fmla="*/ 45 h 148"/>
              <a:gd name="T80" fmla="*/ 147 w 169"/>
              <a:gd name="T81" fmla="*/ 36 h 148"/>
              <a:gd name="T82" fmla="*/ 148 w 169"/>
              <a:gd name="T83" fmla="*/ 27 h 148"/>
              <a:gd name="T84" fmla="*/ 152 w 169"/>
              <a:gd name="T85" fmla="*/ 19 h 148"/>
              <a:gd name="T86" fmla="*/ 153 w 169"/>
              <a:gd name="T87" fmla="*/ 11 h 148"/>
              <a:gd name="T88" fmla="*/ 145 w 169"/>
              <a:gd name="T89" fmla="*/ 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9" h="148">
                <a:moveTo>
                  <a:pt x="141" y="10"/>
                </a:moveTo>
                <a:cubicBezTo>
                  <a:pt x="138" y="12"/>
                  <a:pt x="138" y="12"/>
                  <a:pt x="138" y="12"/>
                </a:cubicBezTo>
                <a:cubicBezTo>
                  <a:pt x="138" y="12"/>
                  <a:pt x="136" y="13"/>
                  <a:pt x="135" y="13"/>
                </a:cubicBezTo>
                <a:cubicBezTo>
                  <a:pt x="134" y="13"/>
                  <a:pt x="132" y="13"/>
                  <a:pt x="132" y="13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27" y="11"/>
                  <a:pt x="127" y="11"/>
                  <a:pt x="127" y="11"/>
                </a:cubicBezTo>
                <a:cubicBezTo>
                  <a:pt x="126" y="7"/>
                  <a:pt x="126" y="7"/>
                  <a:pt x="126" y="7"/>
                </a:cubicBezTo>
                <a:cubicBezTo>
                  <a:pt x="123" y="5"/>
                  <a:pt x="123" y="5"/>
                  <a:pt x="123" y="5"/>
                </a:cubicBezTo>
                <a:cubicBezTo>
                  <a:pt x="120" y="2"/>
                  <a:pt x="120" y="2"/>
                  <a:pt x="120" y="2"/>
                </a:cubicBezTo>
                <a:cubicBezTo>
                  <a:pt x="115" y="2"/>
                  <a:pt x="115" y="2"/>
                  <a:pt x="115" y="2"/>
                </a:cubicBezTo>
                <a:cubicBezTo>
                  <a:pt x="109" y="2"/>
                  <a:pt x="109" y="2"/>
                  <a:pt x="109" y="2"/>
                </a:cubicBezTo>
                <a:cubicBezTo>
                  <a:pt x="106" y="2"/>
                  <a:pt x="106" y="2"/>
                  <a:pt x="106" y="2"/>
                </a:cubicBezTo>
                <a:cubicBezTo>
                  <a:pt x="102" y="4"/>
                  <a:pt x="102" y="4"/>
                  <a:pt x="102" y="4"/>
                </a:cubicBezTo>
                <a:cubicBezTo>
                  <a:pt x="100" y="2"/>
                  <a:pt x="100" y="2"/>
                  <a:pt x="100" y="2"/>
                </a:cubicBezTo>
                <a:cubicBezTo>
                  <a:pt x="97" y="2"/>
                  <a:pt x="97" y="2"/>
                  <a:pt x="97" y="2"/>
                </a:cubicBezTo>
                <a:cubicBezTo>
                  <a:pt x="93" y="2"/>
                  <a:pt x="93" y="2"/>
                  <a:pt x="93" y="2"/>
                </a:cubicBezTo>
                <a:cubicBezTo>
                  <a:pt x="89" y="7"/>
                  <a:pt x="89" y="7"/>
                  <a:pt x="89" y="7"/>
                </a:cubicBezTo>
                <a:cubicBezTo>
                  <a:pt x="85" y="6"/>
                  <a:pt x="85" y="6"/>
                  <a:pt x="85" y="6"/>
                </a:cubicBezTo>
                <a:cubicBezTo>
                  <a:pt x="81" y="5"/>
                  <a:pt x="81" y="5"/>
                  <a:pt x="81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69" y="3"/>
                  <a:pt x="69" y="3"/>
                  <a:pt x="69" y="3"/>
                </a:cubicBezTo>
                <a:cubicBezTo>
                  <a:pt x="64" y="3"/>
                  <a:pt x="64" y="3"/>
                  <a:pt x="64" y="3"/>
                </a:cubicBezTo>
                <a:cubicBezTo>
                  <a:pt x="60" y="5"/>
                  <a:pt x="60" y="5"/>
                  <a:pt x="60" y="5"/>
                </a:cubicBezTo>
                <a:cubicBezTo>
                  <a:pt x="53" y="2"/>
                  <a:pt x="53" y="2"/>
                  <a:pt x="53" y="2"/>
                </a:cubicBezTo>
                <a:cubicBezTo>
                  <a:pt x="48" y="0"/>
                  <a:pt x="48" y="0"/>
                  <a:pt x="48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5"/>
                  <a:pt x="45" y="5"/>
                  <a:pt x="45" y="5"/>
                </a:cubicBezTo>
                <a:cubicBezTo>
                  <a:pt x="45" y="5"/>
                  <a:pt x="37" y="3"/>
                  <a:pt x="35" y="3"/>
                </a:cubicBezTo>
                <a:cubicBezTo>
                  <a:pt x="34" y="3"/>
                  <a:pt x="31" y="3"/>
                  <a:pt x="30" y="4"/>
                </a:cubicBezTo>
                <a:cubicBezTo>
                  <a:pt x="29" y="5"/>
                  <a:pt x="28" y="8"/>
                  <a:pt x="28" y="8"/>
                </a:cubicBezTo>
                <a:cubicBezTo>
                  <a:pt x="26" y="10"/>
                  <a:pt x="26" y="10"/>
                  <a:pt x="26" y="10"/>
                </a:cubicBezTo>
                <a:cubicBezTo>
                  <a:pt x="24" y="15"/>
                  <a:pt x="24" y="15"/>
                  <a:pt x="24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17" y="13"/>
                  <a:pt x="17" y="13"/>
                  <a:pt x="17" y="13"/>
                </a:cubicBezTo>
                <a:cubicBezTo>
                  <a:pt x="16" y="9"/>
                  <a:pt x="16" y="9"/>
                  <a:pt x="16" y="9"/>
                </a:cubicBezTo>
                <a:cubicBezTo>
                  <a:pt x="7" y="6"/>
                  <a:pt x="7" y="6"/>
                  <a:pt x="7" y="6"/>
                </a:cubicBezTo>
                <a:cubicBezTo>
                  <a:pt x="0" y="7"/>
                  <a:pt x="0" y="7"/>
                  <a:pt x="0" y="7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7"/>
                  <a:pt x="2" y="18"/>
                </a:cubicBezTo>
                <a:cubicBezTo>
                  <a:pt x="2" y="19"/>
                  <a:pt x="2" y="24"/>
                  <a:pt x="2" y="24"/>
                </a:cubicBezTo>
                <a:cubicBezTo>
                  <a:pt x="1" y="32"/>
                  <a:pt x="1" y="32"/>
                  <a:pt x="1" y="32"/>
                </a:cubicBezTo>
                <a:cubicBezTo>
                  <a:pt x="4" y="35"/>
                  <a:pt x="4" y="35"/>
                  <a:pt x="4" y="35"/>
                </a:cubicBezTo>
                <a:cubicBezTo>
                  <a:pt x="10" y="38"/>
                  <a:pt x="10" y="38"/>
                  <a:pt x="10" y="38"/>
                </a:cubicBezTo>
                <a:cubicBezTo>
                  <a:pt x="15" y="40"/>
                  <a:pt x="15" y="40"/>
                  <a:pt x="15" y="40"/>
                </a:cubicBezTo>
                <a:cubicBezTo>
                  <a:pt x="16" y="43"/>
                  <a:pt x="16" y="43"/>
                  <a:pt x="16" y="43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6"/>
                  <a:pt x="24" y="56"/>
                  <a:pt x="24" y="57"/>
                </a:cubicBezTo>
                <a:cubicBezTo>
                  <a:pt x="24" y="58"/>
                  <a:pt x="23" y="61"/>
                  <a:pt x="23" y="61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72"/>
                  <a:pt x="41" y="76"/>
                  <a:pt x="42" y="77"/>
                </a:cubicBezTo>
                <a:cubicBezTo>
                  <a:pt x="43" y="78"/>
                  <a:pt x="46" y="81"/>
                  <a:pt x="46" y="81"/>
                </a:cubicBezTo>
                <a:cubicBezTo>
                  <a:pt x="46" y="81"/>
                  <a:pt x="52" y="87"/>
                  <a:pt x="53" y="88"/>
                </a:cubicBezTo>
                <a:cubicBezTo>
                  <a:pt x="54" y="88"/>
                  <a:pt x="56" y="90"/>
                  <a:pt x="59" y="90"/>
                </a:cubicBezTo>
                <a:cubicBezTo>
                  <a:pt x="61" y="90"/>
                  <a:pt x="72" y="99"/>
                  <a:pt x="72" y="99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82" y="111"/>
                  <a:pt x="82" y="111"/>
                  <a:pt x="82" y="111"/>
                </a:cubicBezTo>
                <a:cubicBezTo>
                  <a:pt x="90" y="119"/>
                  <a:pt x="90" y="119"/>
                  <a:pt x="90" y="119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3" y="130"/>
                  <a:pt x="103" y="130"/>
                  <a:pt x="103" y="130"/>
                </a:cubicBezTo>
                <a:cubicBezTo>
                  <a:pt x="108" y="134"/>
                  <a:pt x="108" y="134"/>
                  <a:pt x="108" y="134"/>
                </a:cubicBezTo>
                <a:cubicBezTo>
                  <a:pt x="117" y="141"/>
                  <a:pt x="117" y="141"/>
                  <a:pt x="117" y="141"/>
                </a:cubicBezTo>
                <a:cubicBezTo>
                  <a:pt x="126" y="144"/>
                  <a:pt x="126" y="144"/>
                  <a:pt x="126" y="144"/>
                </a:cubicBezTo>
                <a:cubicBezTo>
                  <a:pt x="132" y="148"/>
                  <a:pt x="132" y="148"/>
                  <a:pt x="132" y="148"/>
                </a:cubicBezTo>
                <a:cubicBezTo>
                  <a:pt x="133" y="145"/>
                  <a:pt x="133" y="145"/>
                  <a:pt x="133" y="145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6" y="139"/>
                  <a:pt x="136" y="139"/>
                  <a:pt x="136" y="139"/>
                </a:cubicBezTo>
                <a:cubicBezTo>
                  <a:pt x="135" y="137"/>
                  <a:pt x="135" y="137"/>
                  <a:pt x="135" y="137"/>
                </a:cubicBezTo>
                <a:cubicBezTo>
                  <a:pt x="132" y="134"/>
                  <a:pt x="132" y="134"/>
                  <a:pt x="132" y="134"/>
                </a:cubicBezTo>
                <a:cubicBezTo>
                  <a:pt x="132" y="134"/>
                  <a:pt x="132" y="132"/>
                  <a:pt x="132" y="131"/>
                </a:cubicBezTo>
                <a:cubicBezTo>
                  <a:pt x="131" y="131"/>
                  <a:pt x="130" y="128"/>
                  <a:pt x="130" y="128"/>
                </a:cubicBezTo>
                <a:cubicBezTo>
                  <a:pt x="129" y="126"/>
                  <a:pt x="129" y="126"/>
                  <a:pt x="129" y="126"/>
                </a:cubicBezTo>
                <a:cubicBezTo>
                  <a:pt x="129" y="123"/>
                  <a:pt x="129" y="123"/>
                  <a:pt x="129" y="123"/>
                </a:cubicBezTo>
                <a:cubicBezTo>
                  <a:pt x="131" y="120"/>
                  <a:pt x="131" y="120"/>
                  <a:pt x="131" y="120"/>
                </a:cubicBezTo>
                <a:cubicBezTo>
                  <a:pt x="134" y="119"/>
                  <a:pt x="134" y="119"/>
                  <a:pt x="134" y="119"/>
                </a:cubicBezTo>
                <a:cubicBezTo>
                  <a:pt x="136" y="118"/>
                  <a:pt x="136" y="118"/>
                  <a:pt x="136" y="118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6" y="113"/>
                  <a:pt x="136" y="113"/>
                  <a:pt x="136" y="113"/>
                </a:cubicBezTo>
                <a:cubicBezTo>
                  <a:pt x="137" y="109"/>
                  <a:pt x="137" y="109"/>
                  <a:pt x="137" y="109"/>
                </a:cubicBezTo>
                <a:cubicBezTo>
                  <a:pt x="137" y="109"/>
                  <a:pt x="137" y="106"/>
                  <a:pt x="138" y="105"/>
                </a:cubicBezTo>
                <a:cubicBezTo>
                  <a:pt x="139" y="104"/>
                  <a:pt x="139" y="102"/>
                  <a:pt x="139" y="102"/>
                </a:cubicBezTo>
                <a:cubicBezTo>
                  <a:pt x="140" y="102"/>
                  <a:pt x="143" y="99"/>
                  <a:pt x="143" y="99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50" y="103"/>
                  <a:pt x="150" y="103"/>
                  <a:pt x="150" y="103"/>
                </a:cubicBezTo>
                <a:cubicBezTo>
                  <a:pt x="151" y="100"/>
                  <a:pt x="151" y="100"/>
                  <a:pt x="151" y="100"/>
                </a:cubicBezTo>
                <a:cubicBezTo>
                  <a:pt x="151" y="96"/>
                  <a:pt x="151" y="96"/>
                  <a:pt x="151" y="96"/>
                </a:cubicBezTo>
                <a:cubicBezTo>
                  <a:pt x="150" y="95"/>
                  <a:pt x="150" y="95"/>
                  <a:pt x="150" y="95"/>
                </a:cubicBezTo>
                <a:cubicBezTo>
                  <a:pt x="147" y="92"/>
                  <a:pt x="147" y="92"/>
                  <a:pt x="147" y="92"/>
                </a:cubicBezTo>
                <a:cubicBezTo>
                  <a:pt x="147" y="92"/>
                  <a:pt x="144" y="92"/>
                  <a:pt x="145" y="91"/>
                </a:cubicBezTo>
                <a:cubicBezTo>
                  <a:pt x="146" y="90"/>
                  <a:pt x="147" y="87"/>
                  <a:pt x="147" y="87"/>
                </a:cubicBezTo>
                <a:cubicBezTo>
                  <a:pt x="149" y="87"/>
                  <a:pt x="149" y="87"/>
                  <a:pt x="149" y="87"/>
                </a:cubicBezTo>
                <a:cubicBezTo>
                  <a:pt x="152" y="87"/>
                  <a:pt x="152" y="87"/>
                  <a:pt x="152" y="87"/>
                </a:cubicBezTo>
                <a:cubicBezTo>
                  <a:pt x="155" y="86"/>
                  <a:pt x="155" y="86"/>
                  <a:pt x="155" y="86"/>
                </a:cubicBezTo>
                <a:cubicBezTo>
                  <a:pt x="155" y="86"/>
                  <a:pt x="158" y="85"/>
                  <a:pt x="158" y="84"/>
                </a:cubicBezTo>
                <a:cubicBezTo>
                  <a:pt x="159" y="84"/>
                  <a:pt x="160" y="83"/>
                  <a:pt x="160" y="83"/>
                </a:cubicBezTo>
                <a:cubicBezTo>
                  <a:pt x="163" y="82"/>
                  <a:pt x="163" y="82"/>
                  <a:pt x="163" y="82"/>
                </a:cubicBezTo>
                <a:cubicBezTo>
                  <a:pt x="166" y="82"/>
                  <a:pt x="166" y="82"/>
                  <a:pt x="166" y="82"/>
                </a:cubicBezTo>
                <a:cubicBezTo>
                  <a:pt x="167" y="81"/>
                  <a:pt x="167" y="81"/>
                  <a:pt x="167" y="81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9" y="75"/>
                  <a:pt x="169" y="75"/>
                </a:cubicBezTo>
                <a:cubicBezTo>
                  <a:pt x="169" y="74"/>
                  <a:pt x="168" y="73"/>
                  <a:pt x="167" y="72"/>
                </a:cubicBezTo>
                <a:cubicBezTo>
                  <a:pt x="167" y="72"/>
                  <a:pt x="165" y="70"/>
                  <a:pt x="165" y="70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0" y="65"/>
                  <a:pt x="160" y="65"/>
                  <a:pt x="160" y="65"/>
                </a:cubicBezTo>
                <a:cubicBezTo>
                  <a:pt x="158" y="63"/>
                  <a:pt x="158" y="63"/>
                  <a:pt x="158" y="63"/>
                </a:cubicBezTo>
                <a:cubicBezTo>
                  <a:pt x="157" y="60"/>
                  <a:pt x="157" y="60"/>
                  <a:pt x="157" y="60"/>
                </a:cubicBezTo>
                <a:cubicBezTo>
                  <a:pt x="158" y="59"/>
                  <a:pt x="158" y="59"/>
                  <a:pt x="158" y="59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6" y="60"/>
                  <a:pt x="166" y="60"/>
                  <a:pt x="166" y="60"/>
                </a:cubicBezTo>
                <a:cubicBezTo>
                  <a:pt x="166" y="59"/>
                  <a:pt x="166" y="59"/>
                  <a:pt x="166" y="59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9" y="56"/>
                  <a:pt x="169" y="56"/>
                  <a:pt x="169" y="56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53"/>
                  <a:pt x="166" y="52"/>
                  <a:pt x="165" y="52"/>
                </a:cubicBezTo>
                <a:cubicBezTo>
                  <a:pt x="165" y="52"/>
                  <a:pt x="164" y="50"/>
                  <a:pt x="164" y="50"/>
                </a:cubicBezTo>
                <a:cubicBezTo>
                  <a:pt x="161" y="49"/>
                  <a:pt x="161" y="49"/>
                  <a:pt x="161" y="49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57" y="47"/>
                  <a:pt x="155" y="46"/>
                  <a:pt x="154" y="46"/>
                </a:cubicBezTo>
                <a:cubicBezTo>
                  <a:pt x="154" y="46"/>
                  <a:pt x="151" y="45"/>
                  <a:pt x="151" y="45"/>
                </a:cubicBezTo>
                <a:cubicBezTo>
                  <a:pt x="149" y="42"/>
                  <a:pt x="149" y="42"/>
                  <a:pt x="149" y="42"/>
                </a:cubicBezTo>
                <a:cubicBezTo>
                  <a:pt x="147" y="40"/>
                  <a:pt x="147" y="40"/>
                  <a:pt x="147" y="40"/>
                </a:cubicBezTo>
                <a:cubicBezTo>
                  <a:pt x="147" y="36"/>
                  <a:pt x="147" y="36"/>
                  <a:pt x="147" y="36"/>
                </a:cubicBezTo>
                <a:cubicBezTo>
                  <a:pt x="147" y="33"/>
                  <a:pt x="147" y="33"/>
                  <a:pt x="147" y="33"/>
                </a:cubicBezTo>
                <a:cubicBezTo>
                  <a:pt x="147" y="31"/>
                  <a:pt x="147" y="31"/>
                  <a:pt x="147" y="31"/>
                </a:cubicBezTo>
                <a:cubicBezTo>
                  <a:pt x="148" y="27"/>
                  <a:pt x="148" y="27"/>
                  <a:pt x="148" y="27"/>
                </a:cubicBezTo>
                <a:cubicBezTo>
                  <a:pt x="150" y="25"/>
                  <a:pt x="150" y="25"/>
                  <a:pt x="150" y="25"/>
                </a:cubicBezTo>
                <a:cubicBezTo>
                  <a:pt x="151" y="22"/>
                  <a:pt x="151" y="22"/>
                  <a:pt x="151" y="22"/>
                </a:cubicBezTo>
                <a:cubicBezTo>
                  <a:pt x="152" y="19"/>
                  <a:pt x="152" y="19"/>
                  <a:pt x="152" y="19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53" y="14"/>
                  <a:pt x="153" y="14"/>
                  <a:pt x="153" y="14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3" y="9"/>
                  <a:pt x="153" y="9"/>
                  <a:pt x="153" y="9"/>
                </a:cubicBezTo>
                <a:cubicBezTo>
                  <a:pt x="149" y="9"/>
                  <a:pt x="149" y="9"/>
                  <a:pt x="149" y="9"/>
                </a:cubicBezTo>
                <a:cubicBezTo>
                  <a:pt x="145" y="9"/>
                  <a:pt x="145" y="9"/>
                  <a:pt x="145" y="9"/>
                </a:cubicBezTo>
                <a:lnTo>
                  <a:pt x="141" y="1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8" name="Freeform 25"/>
          <p:cNvSpPr>
            <a:spLocks/>
          </p:cNvSpPr>
          <p:nvPr/>
        </p:nvSpPr>
        <p:spPr bwMode="auto">
          <a:xfrm>
            <a:off x="5164138" y="3173413"/>
            <a:ext cx="520700" cy="946150"/>
          </a:xfrm>
          <a:custGeom>
            <a:avLst/>
            <a:gdLst>
              <a:gd name="T0" fmla="*/ 7 w 325"/>
              <a:gd name="T1" fmla="*/ 574 h 590"/>
              <a:gd name="T2" fmla="*/ 44 w 325"/>
              <a:gd name="T3" fmla="*/ 544 h 590"/>
              <a:gd name="T4" fmla="*/ 70 w 325"/>
              <a:gd name="T5" fmla="*/ 516 h 590"/>
              <a:gd name="T6" fmla="*/ 101 w 325"/>
              <a:gd name="T7" fmla="*/ 505 h 590"/>
              <a:gd name="T8" fmla="*/ 127 w 325"/>
              <a:gd name="T9" fmla="*/ 498 h 590"/>
              <a:gd name="T10" fmla="*/ 149 w 325"/>
              <a:gd name="T11" fmla="*/ 472 h 590"/>
              <a:gd name="T12" fmla="*/ 117 w 325"/>
              <a:gd name="T13" fmla="*/ 496 h 590"/>
              <a:gd name="T14" fmla="*/ 91 w 325"/>
              <a:gd name="T15" fmla="*/ 485 h 590"/>
              <a:gd name="T16" fmla="*/ 67 w 325"/>
              <a:gd name="T17" fmla="*/ 482 h 590"/>
              <a:gd name="T18" fmla="*/ 54 w 325"/>
              <a:gd name="T19" fmla="*/ 472 h 590"/>
              <a:gd name="T20" fmla="*/ 35 w 325"/>
              <a:gd name="T21" fmla="*/ 465 h 590"/>
              <a:gd name="T22" fmla="*/ 64 w 325"/>
              <a:gd name="T23" fmla="*/ 441 h 590"/>
              <a:gd name="T24" fmla="*/ 81 w 325"/>
              <a:gd name="T25" fmla="*/ 402 h 590"/>
              <a:gd name="T26" fmla="*/ 55 w 325"/>
              <a:gd name="T27" fmla="*/ 397 h 590"/>
              <a:gd name="T28" fmla="*/ 82 w 325"/>
              <a:gd name="T29" fmla="*/ 370 h 590"/>
              <a:gd name="T30" fmla="*/ 122 w 325"/>
              <a:gd name="T31" fmla="*/ 362 h 590"/>
              <a:gd name="T32" fmla="*/ 129 w 325"/>
              <a:gd name="T33" fmla="*/ 339 h 590"/>
              <a:gd name="T34" fmla="*/ 139 w 325"/>
              <a:gd name="T35" fmla="*/ 312 h 590"/>
              <a:gd name="T36" fmla="*/ 111 w 325"/>
              <a:gd name="T37" fmla="*/ 287 h 590"/>
              <a:gd name="T38" fmla="*/ 120 w 325"/>
              <a:gd name="T39" fmla="*/ 255 h 590"/>
              <a:gd name="T40" fmla="*/ 90 w 325"/>
              <a:gd name="T41" fmla="*/ 265 h 590"/>
              <a:gd name="T42" fmla="*/ 69 w 325"/>
              <a:gd name="T43" fmla="*/ 264 h 590"/>
              <a:gd name="T44" fmla="*/ 50 w 325"/>
              <a:gd name="T45" fmla="*/ 244 h 590"/>
              <a:gd name="T46" fmla="*/ 68 w 325"/>
              <a:gd name="T47" fmla="*/ 212 h 590"/>
              <a:gd name="T48" fmla="*/ 64 w 325"/>
              <a:gd name="T49" fmla="*/ 178 h 590"/>
              <a:gd name="T50" fmla="*/ 49 w 325"/>
              <a:gd name="T51" fmla="*/ 186 h 590"/>
              <a:gd name="T52" fmla="*/ 37 w 325"/>
              <a:gd name="T53" fmla="*/ 204 h 590"/>
              <a:gd name="T54" fmla="*/ 26 w 325"/>
              <a:gd name="T55" fmla="*/ 213 h 590"/>
              <a:gd name="T56" fmla="*/ 36 w 325"/>
              <a:gd name="T57" fmla="*/ 168 h 590"/>
              <a:gd name="T58" fmla="*/ 41 w 325"/>
              <a:gd name="T59" fmla="*/ 138 h 590"/>
              <a:gd name="T60" fmla="*/ 10 w 325"/>
              <a:gd name="T61" fmla="*/ 154 h 590"/>
              <a:gd name="T62" fmla="*/ 25 w 325"/>
              <a:gd name="T63" fmla="*/ 132 h 590"/>
              <a:gd name="T64" fmla="*/ 37 w 325"/>
              <a:gd name="T65" fmla="*/ 102 h 590"/>
              <a:gd name="T66" fmla="*/ 34 w 325"/>
              <a:gd name="T67" fmla="*/ 64 h 590"/>
              <a:gd name="T68" fmla="*/ 49 w 325"/>
              <a:gd name="T69" fmla="*/ 39 h 590"/>
              <a:gd name="T70" fmla="*/ 69 w 325"/>
              <a:gd name="T71" fmla="*/ 1 h 590"/>
              <a:gd name="T72" fmla="*/ 118 w 325"/>
              <a:gd name="T73" fmla="*/ 4 h 590"/>
              <a:gd name="T74" fmla="*/ 123 w 325"/>
              <a:gd name="T75" fmla="*/ 29 h 590"/>
              <a:gd name="T76" fmla="*/ 103 w 325"/>
              <a:gd name="T77" fmla="*/ 56 h 590"/>
              <a:gd name="T78" fmla="*/ 116 w 325"/>
              <a:gd name="T79" fmla="*/ 68 h 590"/>
              <a:gd name="T80" fmla="*/ 178 w 325"/>
              <a:gd name="T81" fmla="*/ 69 h 590"/>
              <a:gd name="T82" fmla="*/ 160 w 325"/>
              <a:gd name="T83" fmla="*/ 133 h 590"/>
              <a:gd name="T84" fmla="*/ 147 w 325"/>
              <a:gd name="T85" fmla="*/ 165 h 590"/>
              <a:gd name="T86" fmla="*/ 148 w 325"/>
              <a:gd name="T87" fmla="*/ 181 h 590"/>
              <a:gd name="T88" fmla="*/ 188 w 325"/>
              <a:gd name="T89" fmla="*/ 222 h 590"/>
              <a:gd name="T90" fmla="*/ 201 w 325"/>
              <a:gd name="T91" fmla="*/ 274 h 590"/>
              <a:gd name="T92" fmla="*/ 240 w 325"/>
              <a:gd name="T93" fmla="*/ 307 h 590"/>
              <a:gd name="T94" fmla="*/ 256 w 325"/>
              <a:gd name="T95" fmla="*/ 356 h 590"/>
              <a:gd name="T96" fmla="*/ 259 w 325"/>
              <a:gd name="T97" fmla="*/ 397 h 590"/>
              <a:gd name="T98" fmla="*/ 307 w 325"/>
              <a:gd name="T99" fmla="*/ 394 h 590"/>
              <a:gd name="T100" fmla="*/ 319 w 325"/>
              <a:gd name="T101" fmla="*/ 446 h 590"/>
              <a:gd name="T102" fmla="*/ 297 w 325"/>
              <a:gd name="T103" fmla="*/ 471 h 590"/>
              <a:gd name="T104" fmla="*/ 282 w 325"/>
              <a:gd name="T105" fmla="*/ 489 h 590"/>
              <a:gd name="T106" fmla="*/ 310 w 325"/>
              <a:gd name="T107" fmla="*/ 496 h 590"/>
              <a:gd name="T108" fmla="*/ 286 w 325"/>
              <a:gd name="T109" fmla="*/ 530 h 590"/>
              <a:gd name="T110" fmla="*/ 231 w 325"/>
              <a:gd name="T111" fmla="*/ 540 h 590"/>
              <a:gd name="T112" fmla="*/ 181 w 325"/>
              <a:gd name="T113" fmla="*/ 541 h 590"/>
              <a:gd name="T114" fmla="*/ 129 w 325"/>
              <a:gd name="T115" fmla="*/ 543 h 590"/>
              <a:gd name="T116" fmla="*/ 98 w 325"/>
              <a:gd name="T117" fmla="*/ 566 h 590"/>
              <a:gd name="T118" fmla="*/ 73 w 325"/>
              <a:gd name="T119" fmla="*/ 563 h 590"/>
              <a:gd name="T120" fmla="*/ 41 w 325"/>
              <a:gd name="T121" fmla="*/ 574 h 590"/>
              <a:gd name="T122" fmla="*/ 21 w 325"/>
              <a:gd name="T123" fmla="*/ 587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5" h="590">
                <a:moveTo>
                  <a:pt x="21" y="587"/>
                </a:moveTo>
                <a:cubicBezTo>
                  <a:pt x="20" y="581"/>
                  <a:pt x="20" y="581"/>
                  <a:pt x="20" y="581"/>
                </a:cubicBezTo>
                <a:cubicBezTo>
                  <a:pt x="15" y="579"/>
                  <a:pt x="15" y="579"/>
                  <a:pt x="15" y="579"/>
                </a:cubicBezTo>
                <a:cubicBezTo>
                  <a:pt x="11" y="579"/>
                  <a:pt x="11" y="579"/>
                  <a:pt x="11" y="579"/>
                </a:cubicBezTo>
                <a:cubicBezTo>
                  <a:pt x="8" y="583"/>
                  <a:pt x="8" y="583"/>
                  <a:pt x="8" y="583"/>
                </a:cubicBezTo>
                <a:cubicBezTo>
                  <a:pt x="5" y="583"/>
                  <a:pt x="5" y="583"/>
                  <a:pt x="5" y="583"/>
                </a:cubicBezTo>
                <a:cubicBezTo>
                  <a:pt x="0" y="583"/>
                  <a:pt x="0" y="583"/>
                  <a:pt x="0" y="583"/>
                </a:cubicBezTo>
                <a:cubicBezTo>
                  <a:pt x="1" y="577"/>
                  <a:pt x="1" y="577"/>
                  <a:pt x="1" y="577"/>
                </a:cubicBezTo>
                <a:cubicBezTo>
                  <a:pt x="7" y="574"/>
                  <a:pt x="7" y="574"/>
                  <a:pt x="7" y="574"/>
                </a:cubicBezTo>
                <a:cubicBezTo>
                  <a:pt x="12" y="574"/>
                  <a:pt x="12" y="574"/>
                  <a:pt x="12" y="574"/>
                </a:cubicBezTo>
                <a:cubicBezTo>
                  <a:pt x="17" y="570"/>
                  <a:pt x="17" y="570"/>
                  <a:pt x="17" y="570"/>
                </a:cubicBezTo>
                <a:cubicBezTo>
                  <a:pt x="22" y="567"/>
                  <a:pt x="22" y="567"/>
                  <a:pt x="22" y="567"/>
                </a:cubicBezTo>
                <a:cubicBezTo>
                  <a:pt x="25" y="563"/>
                  <a:pt x="25" y="563"/>
                  <a:pt x="25" y="563"/>
                </a:cubicBezTo>
                <a:cubicBezTo>
                  <a:pt x="30" y="557"/>
                  <a:pt x="30" y="557"/>
                  <a:pt x="30" y="557"/>
                </a:cubicBezTo>
                <a:cubicBezTo>
                  <a:pt x="34" y="552"/>
                  <a:pt x="34" y="552"/>
                  <a:pt x="34" y="552"/>
                </a:cubicBezTo>
                <a:cubicBezTo>
                  <a:pt x="37" y="549"/>
                  <a:pt x="37" y="549"/>
                  <a:pt x="37" y="549"/>
                </a:cubicBezTo>
                <a:cubicBezTo>
                  <a:pt x="41" y="548"/>
                  <a:pt x="41" y="548"/>
                  <a:pt x="41" y="548"/>
                </a:cubicBezTo>
                <a:cubicBezTo>
                  <a:pt x="44" y="544"/>
                  <a:pt x="44" y="544"/>
                  <a:pt x="44" y="544"/>
                </a:cubicBezTo>
                <a:cubicBezTo>
                  <a:pt x="50" y="540"/>
                  <a:pt x="50" y="540"/>
                  <a:pt x="50" y="540"/>
                </a:cubicBezTo>
                <a:cubicBezTo>
                  <a:pt x="52" y="537"/>
                  <a:pt x="52" y="537"/>
                  <a:pt x="52" y="537"/>
                </a:cubicBezTo>
                <a:cubicBezTo>
                  <a:pt x="56" y="533"/>
                  <a:pt x="56" y="533"/>
                  <a:pt x="56" y="533"/>
                </a:cubicBezTo>
                <a:cubicBezTo>
                  <a:pt x="55" y="527"/>
                  <a:pt x="55" y="527"/>
                  <a:pt x="55" y="527"/>
                </a:cubicBezTo>
                <a:cubicBezTo>
                  <a:pt x="58" y="523"/>
                  <a:pt x="58" y="523"/>
                  <a:pt x="58" y="523"/>
                </a:cubicBezTo>
                <a:cubicBezTo>
                  <a:pt x="59" y="519"/>
                  <a:pt x="59" y="519"/>
                  <a:pt x="59" y="519"/>
                </a:cubicBezTo>
                <a:cubicBezTo>
                  <a:pt x="63" y="522"/>
                  <a:pt x="63" y="522"/>
                  <a:pt x="63" y="522"/>
                </a:cubicBezTo>
                <a:cubicBezTo>
                  <a:pt x="68" y="519"/>
                  <a:pt x="68" y="519"/>
                  <a:pt x="68" y="519"/>
                </a:cubicBezTo>
                <a:cubicBezTo>
                  <a:pt x="70" y="516"/>
                  <a:pt x="70" y="516"/>
                  <a:pt x="70" y="516"/>
                </a:cubicBezTo>
                <a:cubicBezTo>
                  <a:pt x="70" y="516"/>
                  <a:pt x="71" y="517"/>
                  <a:pt x="71" y="514"/>
                </a:cubicBezTo>
                <a:cubicBezTo>
                  <a:pt x="71" y="511"/>
                  <a:pt x="72" y="510"/>
                  <a:pt x="72" y="510"/>
                </a:cubicBezTo>
                <a:cubicBezTo>
                  <a:pt x="73" y="508"/>
                  <a:pt x="73" y="508"/>
                  <a:pt x="73" y="508"/>
                </a:cubicBezTo>
                <a:cubicBezTo>
                  <a:pt x="81" y="507"/>
                  <a:pt x="81" y="507"/>
                  <a:pt x="81" y="507"/>
                </a:cubicBezTo>
                <a:cubicBezTo>
                  <a:pt x="85" y="506"/>
                  <a:pt x="85" y="506"/>
                  <a:pt x="85" y="506"/>
                </a:cubicBezTo>
                <a:cubicBezTo>
                  <a:pt x="91" y="505"/>
                  <a:pt x="91" y="505"/>
                  <a:pt x="91" y="505"/>
                </a:cubicBezTo>
                <a:cubicBezTo>
                  <a:pt x="92" y="505"/>
                  <a:pt x="92" y="505"/>
                  <a:pt x="92" y="505"/>
                </a:cubicBezTo>
                <a:cubicBezTo>
                  <a:pt x="97" y="506"/>
                  <a:pt x="97" y="506"/>
                  <a:pt x="97" y="506"/>
                </a:cubicBezTo>
                <a:cubicBezTo>
                  <a:pt x="101" y="505"/>
                  <a:pt x="101" y="505"/>
                  <a:pt x="101" y="505"/>
                </a:cubicBezTo>
                <a:cubicBezTo>
                  <a:pt x="105" y="509"/>
                  <a:pt x="105" y="509"/>
                  <a:pt x="105" y="509"/>
                </a:cubicBezTo>
                <a:cubicBezTo>
                  <a:pt x="107" y="511"/>
                  <a:pt x="107" y="511"/>
                  <a:pt x="107" y="511"/>
                </a:cubicBezTo>
                <a:cubicBezTo>
                  <a:pt x="111" y="510"/>
                  <a:pt x="111" y="510"/>
                  <a:pt x="111" y="510"/>
                </a:cubicBezTo>
                <a:cubicBezTo>
                  <a:pt x="114" y="510"/>
                  <a:pt x="114" y="510"/>
                  <a:pt x="114" y="510"/>
                </a:cubicBezTo>
                <a:cubicBezTo>
                  <a:pt x="120" y="509"/>
                  <a:pt x="120" y="509"/>
                  <a:pt x="120" y="509"/>
                </a:cubicBezTo>
                <a:cubicBezTo>
                  <a:pt x="120" y="509"/>
                  <a:pt x="120" y="509"/>
                  <a:pt x="121" y="508"/>
                </a:cubicBezTo>
                <a:cubicBezTo>
                  <a:pt x="121" y="507"/>
                  <a:pt x="119" y="505"/>
                  <a:pt x="121" y="505"/>
                </a:cubicBezTo>
                <a:cubicBezTo>
                  <a:pt x="123" y="504"/>
                  <a:pt x="124" y="502"/>
                  <a:pt x="124" y="502"/>
                </a:cubicBezTo>
                <a:cubicBezTo>
                  <a:pt x="127" y="498"/>
                  <a:pt x="127" y="498"/>
                  <a:pt x="127" y="498"/>
                </a:cubicBezTo>
                <a:cubicBezTo>
                  <a:pt x="127" y="498"/>
                  <a:pt x="128" y="496"/>
                  <a:pt x="129" y="494"/>
                </a:cubicBezTo>
                <a:cubicBezTo>
                  <a:pt x="130" y="492"/>
                  <a:pt x="132" y="491"/>
                  <a:pt x="132" y="491"/>
                </a:cubicBezTo>
                <a:cubicBezTo>
                  <a:pt x="135" y="488"/>
                  <a:pt x="135" y="488"/>
                  <a:pt x="135" y="488"/>
                </a:cubicBezTo>
                <a:cubicBezTo>
                  <a:pt x="137" y="486"/>
                  <a:pt x="137" y="486"/>
                  <a:pt x="137" y="486"/>
                </a:cubicBezTo>
                <a:cubicBezTo>
                  <a:pt x="141" y="484"/>
                  <a:pt x="141" y="484"/>
                  <a:pt x="141" y="484"/>
                </a:cubicBezTo>
                <a:cubicBezTo>
                  <a:pt x="144" y="480"/>
                  <a:pt x="144" y="480"/>
                  <a:pt x="144" y="480"/>
                </a:cubicBezTo>
                <a:cubicBezTo>
                  <a:pt x="145" y="478"/>
                  <a:pt x="145" y="478"/>
                  <a:pt x="145" y="478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9" y="472"/>
                  <a:pt x="149" y="472"/>
                  <a:pt x="149" y="472"/>
                </a:cubicBezTo>
                <a:cubicBezTo>
                  <a:pt x="141" y="477"/>
                  <a:pt x="141" y="477"/>
                  <a:pt x="141" y="477"/>
                </a:cubicBezTo>
                <a:cubicBezTo>
                  <a:pt x="139" y="481"/>
                  <a:pt x="139" y="481"/>
                  <a:pt x="139" y="481"/>
                </a:cubicBezTo>
                <a:cubicBezTo>
                  <a:pt x="133" y="483"/>
                  <a:pt x="133" y="483"/>
                  <a:pt x="133" y="483"/>
                </a:cubicBezTo>
                <a:cubicBezTo>
                  <a:pt x="129" y="485"/>
                  <a:pt x="129" y="485"/>
                  <a:pt x="129" y="485"/>
                </a:cubicBezTo>
                <a:cubicBezTo>
                  <a:pt x="125" y="486"/>
                  <a:pt x="125" y="486"/>
                  <a:pt x="125" y="486"/>
                </a:cubicBezTo>
                <a:cubicBezTo>
                  <a:pt x="121" y="487"/>
                  <a:pt x="121" y="487"/>
                  <a:pt x="121" y="487"/>
                </a:cubicBezTo>
                <a:cubicBezTo>
                  <a:pt x="118" y="490"/>
                  <a:pt x="118" y="490"/>
                  <a:pt x="118" y="490"/>
                </a:cubicBezTo>
                <a:cubicBezTo>
                  <a:pt x="118" y="494"/>
                  <a:pt x="118" y="494"/>
                  <a:pt x="118" y="494"/>
                </a:cubicBezTo>
                <a:cubicBezTo>
                  <a:pt x="117" y="496"/>
                  <a:pt x="117" y="496"/>
                  <a:pt x="117" y="496"/>
                </a:cubicBezTo>
                <a:cubicBezTo>
                  <a:pt x="117" y="496"/>
                  <a:pt x="114" y="496"/>
                  <a:pt x="111" y="497"/>
                </a:cubicBezTo>
                <a:cubicBezTo>
                  <a:pt x="107" y="497"/>
                  <a:pt x="107" y="497"/>
                  <a:pt x="107" y="497"/>
                </a:cubicBezTo>
                <a:cubicBezTo>
                  <a:pt x="104" y="497"/>
                  <a:pt x="104" y="497"/>
                  <a:pt x="104" y="497"/>
                </a:cubicBezTo>
                <a:cubicBezTo>
                  <a:pt x="100" y="495"/>
                  <a:pt x="100" y="495"/>
                  <a:pt x="100" y="495"/>
                </a:cubicBezTo>
                <a:cubicBezTo>
                  <a:pt x="98" y="494"/>
                  <a:pt x="98" y="494"/>
                  <a:pt x="98" y="494"/>
                </a:cubicBezTo>
                <a:cubicBezTo>
                  <a:pt x="95" y="491"/>
                  <a:pt x="95" y="491"/>
                  <a:pt x="95" y="491"/>
                </a:cubicBezTo>
                <a:cubicBezTo>
                  <a:pt x="93" y="490"/>
                  <a:pt x="93" y="490"/>
                  <a:pt x="93" y="490"/>
                </a:cubicBezTo>
                <a:cubicBezTo>
                  <a:pt x="92" y="487"/>
                  <a:pt x="92" y="487"/>
                  <a:pt x="92" y="487"/>
                </a:cubicBezTo>
                <a:cubicBezTo>
                  <a:pt x="91" y="485"/>
                  <a:pt x="91" y="485"/>
                  <a:pt x="91" y="485"/>
                </a:cubicBezTo>
                <a:cubicBezTo>
                  <a:pt x="90" y="482"/>
                  <a:pt x="90" y="482"/>
                  <a:pt x="90" y="482"/>
                </a:cubicBezTo>
                <a:cubicBezTo>
                  <a:pt x="89" y="481"/>
                  <a:pt x="89" y="481"/>
                  <a:pt x="89" y="481"/>
                </a:cubicBezTo>
                <a:cubicBezTo>
                  <a:pt x="86" y="479"/>
                  <a:pt x="86" y="479"/>
                  <a:pt x="86" y="479"/>
                </a:cubicBezTo>
                <a:cubicBezTo>
                  <a:pt x="81" y="480"/>
                  <a:pt x="81" y="480"/>
                  <a:pt x="81" y="480"/>
                </a:cubicBezTo>
                <a:cubicBezTo>
                  <a:pt x="79" y="482"/>
                  <a:pt x="79" y="482"/>
                  <a:pt x="79" y="482"/>
                </a:cubicBezTo>
                <a:cubicBezTo>
                  <a:pt x="77" y="484"/>
                  <a:pt x="77" y="484"/>
                  <a:pt x="77" y="484"/>
                </a:cubicBezTo>
                <a:cubicBezTo>
                  <a:pt x="74" y="485"/>
                  <a:pt x="74" y="485"/>
                  <a:pt x="74" y="485"/>
                </a:cubicBezTo>
                <a:cubicBezTo>
                  <a:pt x="70" y="485"/>
                  <a:pt x="70" y="485"/>
                  <a:pt x="70" y="485"/>
                </a:cubicBezTo>
                <a:cubicBezTo>
                  <a:pt x="67" y="482"/>
                  <a:pt x="67" y="482"/>
                  <a:pt x="67" y="482"/>
                </a:cubicBezTo>
                <a:cubicBezTo>
                  <a:pt x="69" y="479"/>
                  <a:pt x="69" y="479"/>
                  <a:pt x="69" y="479"/>
                </a:cubicBezTo>
                <a:cubicBezTo>
                  <a:pt x="76" y="479"/>
                  <a:pt x="76" y="479"/>
                  <a:pt x="76" y="479"/>
                </a:cubicBezTo>
                <a:cubicBezTo>
                  <a:pt x="75" y="476"/>
                  <a:pt x="75" y="476"/>
                  <a:pt x="75" y="476"/>
                </a:cubicBezTo>
                <a:cubicBezTo>
                  <a:pt x="70" y="476"/>
                  <a:pt x="70" y="476"/>
                  <a:pt x="70" y="476"/>
                </a:cubicBezTo>
                <a:cubicBezTo>
                  <a:pt x="67" y="474"/>
                  <a:pt x="67" y="474"/>
                  <a:pt x="67" y="474"/>
                </a:cubicBezTo>
                <a:cubicBezTo>
                  <a:pt x="65" y="469"/>
                  <a:pt x="65" y="469"/>
                  <a:pt x="65" y="469"/>
                </a:cubicBezTo>
                <a:cubicBezTo>
                  <a:pt x="62" y="467"/>
                  <a:pt x="62" y="467"/>
                  <a:pt x="62" y="467"/>
                </a:cubicBezTo>
                <a:cubicBezTo>
                  <a:pt x="60" y="471"/>
                  <a:pt x="60" y="471"/>
                  <a:pt x="60" y="471"/>
                </a:cubicBezTo>
                <a:cubicBezTo>
                  <a:pt x="54" y="472"/>
                  <a:pt x="54" y="472"/>
                  <a:pt x="54" y="472"/>
                </a:cubicBezTo>
                <a:cubicBezTo>
                  <a:pt x="52" y="474"/>
                  <a:pt x="52" y="474"/>
                  <a:pt x="52" y="474"/>
                </a:cubicBezTo>
                <a:cubicBezTo>
                  <a:pt x="48" y="475"/>
                  <a:pt x="48" y="475"/>
                  <a:pt x="48" y="475"/>
                </a:cubicBezTo>
                <a:cubicBezTo>
                  <a:pt x="43" y="476"/>
                  <a:pt x="43" y="476"/>
                  <a:pt x="43" y="476"/>
                </a:cubicBezTo>
                <a:cubicBezTo>
                  <a:pt x="40" y="477"/>
                  <a:pt x="40" y="477"/>
                  <a:pt x="40" y="477"/>
                </a:cubicBezTo>
                <a:cubicBezTo>
                  <a:pt x="33" y="475"/>
                  <a:pt x="33" y="475"/>
                  <a:pt x="33" y="475"/>
                </a:cubicBezTo>
                <a:cubicBezTo>
                  <a:pt x="35" y="472"/>
                  <a:pt x="35" y="472"/>
                  <a:pt x="35" y="472"/>
                </a:cubicBezTo>
                <a:cubicBezTo>
                  <a:pt x="32" y="470"/>
                  <a:pt x="32" y="470"/>
                  <a:pt x="32" y="470"/>
                </a:cubicBezTo>
                <a:cubicBezTo>
                  <a:pt x="32" y="468"/>
                  <a:pt x="32" y="468"/>
                  <a:pt x="32" y="468"/>
                </a:cubicBezTo>
                <a:cubicBezTo>
                  <a:pt x="35" y="465"/>
                  <a:pt x="35" y="465"/>
                  <a:pt x="35" y="465"/>
                </a:cubicBezTo>
                <a:cubicBezTo>
                  <a:pt x="34" y="462"/>
                  <a:pt x="34" y="462"/>
                  <a:pt x="34" y="462"/>
                </a:cubicBezTo>
                <a:cubicBezTo>
                  <a:pt x="33" y="461"/>
                  <a:pt x="31" y="460"/>
                  <a:pt x="31" y="460"/>
                </a:cubicBezTo>
                <a:cubicBezTo>
                  <a:pt x="30" y="456"/>
                  <a:pt x="30" y="456"/>
                  <a:pt x="30" y="456"/>
                </a:cubicBezTo>
                <a:cubicBezTo>
                  <a:pt x="33" y="452"/>
                  <a:pt x="33" y="452"/>
                  <a:pt x="33" y="452"/>
                </a:cubicBezTo>
                <a:cubicBezTo>
                  <a:pt x="39" y="451"/>
                  <a:pt x="39" y="451"/>
                  <a:pt x="39" y="451"/>
                </a:cubicBezTo>
                <a:cubicBezTo>
                  <a:pt x="45" y="450"/>
                  <a:pt x="45" y="450"/>
                  <a:pt x="45" y="450"/>
                </a:cubicBezTo>
                <a:cubicBezTo>
                  <a:pt x="53" y="444"/>
                  <a:pt x="53" y="444"/>
                  <a:pt x="53" y="444"/>
                </a:cubicBezTo>
                <a:cubicBezTo>
                  <a:pt x="58" y="442"/>
                  <a:pt x="58" y="442"/>
                  <a:pt x="58" y="442"/>
                </a:cubicBezTo>
                <a:cubicBezTo>
                  <a:pt x="64" y="441"/>
                  <a:pt x="64" y="441"/>
                  <a:pt x="64" y="441"/>
                </a:cubicBezTo>
                <a:cubicBezTo>
                  <a:pt x="67" y="437"/>
                  <a:pt x="67" y="437"/>
                  <a:pt x="67" y="437"/>
                </a:cubicBezTo>
                <a:cubicBezTo>
                  <a:pt x="71" y="436"/>
                  <a:pt x="71" y="436"/>
                  <a:pt x="71" y="436"/>
                </a:cubicBezTo>
                <a:cubicBezTo>
                  <a:pt x="77" y="433"/>
                  <a:pt x="77" y="433"/>
                  <a:pt x="77" y="433"/>
                </a:cubicBezTo>
                <a:cubicBezTo>
                  <a:pt x="82" y="427"/>
                  <a:pt x="82" y="427"/>
                  <a:pt x="82" y="427"/>
                </a:cubicBezTo>
                <a:cubicBezTo>
                  <a:pt x="81" y="421"/>
                  <a:pt x="81" y="421"/>
                  <a:pt x="81" y="421"/>
                </a:cubicBezTo>
                <a:cubicBezTo>
                  <a:pt x="81" y="415"/>
                  <a:pt x="81" y="415"/>
                  <a:pt x="81" y="415"/>
                </a:cubicBezTo>
                <a:cubicBezTo>
                  <a:pt x="82" y="410"/>
                  <a:pt x="82" y="410"/>
                  <a:pt x="82" y="410"/>
                </a:cubicBezTo>
                <a:cubicBezTo>
                  <a:pt x="82" y="406"/>
                  <a:pt x="82" y="406"/>
                  <a:pt x="82" y="406"/>
                </a:cubicBezTo>
                <a:cubicBezTo>
                  <a:pt x="81" y="402"/>
                  <a:pt x="81" y="402"/>
                  <a:pt x="81" y="402"/>
                </a:cubicBezTo>
                <a:cubicBezTo>
                  <a:pt x="80" y="398"/>
                  <a:pt x="80" y="398"/>
                  <a:pt x="80" y="398"/>
                </a:cubicBezTo>
                <a:cubicBezTo>
                  <a:pt x="79" y="394"/>
                  <a:pt x="79" y="394"/>
                  <a:pt x="79" y="394"/>
                </a:cubicBezTo>
                <a:cubicBezTo>
                  <a:pt x="76" y="391"/>
                  <a:pt x="76" y="391"/>
                  <a:pt x="76" y="391"/>
                </a:cubicBezTo>
                <a:cubicBezTo>
                  <a:pt x="72" y="392"/>
                  <a:pt x="72" y="392"/>
                  <a:pt x="72" y="392"/>
                </a:cubicBezTo>
                <a:cubicBezTo>
                  <a:pt x="70" y="392"/>
                  <a:pt x="70" y="392"/>
                  <a:pt x="70" y="392"/>
                </a:cubicBezTo>
                <a:cubicBezTo>
                  <a:pt x="67" y="396"/>
                  <a:pt x="67" y="396"/>
                  <a:pt x="67" y="396"/>
                </a:cubicBezTo>
                <a:cubicBezTo>
                  <a:pt x="62" y="398"/>
                  <a:pt x="62" y="398"/>
                  <a:pt x="62" y="398"/>
                </a:cubicBezTo>
                <a:cubicBezTo>
                  <a:pt x="62" y="398"/>
                  <a:pt x="61" y="398"/>
                  <a:pt x="59" y="398"/>
                </a:cubicBezTo>
                <a:cubicBezTo>
                  <a:pt x="58" y="399"/>
                  <a:pt x="55" y="397"/>
                  <a:pt x="55" y="397"/>
                </a:cubicBezTo>
                <a:cubicBezTo>
                  <a:pt x="58" y="394"/>
                  <a:pt x="58" y="394"/>
                  <a:pt x="58" y="394"/>
                </a:cubicBezTo>
                <a:cubicBezTo>
                  <a:pt x="63" y="390"/>
                  <a:pt x="63" y="390"/>
                  <a:pt x="63" y="390"/>
                </a:cubicBezTo>
                <a:cubicBezTo>
                  <a:pt x="63" y="390"/>
                  <a:pt x="62" y="389"/>
                  <a:pt x="64" y="389"/>
                </a:cubicBezTo>
                <a:cubicBezTo>
                  <a:pt x="66" y="388"/>
                  <a:pt x="70" y="385"/>
                  <a:pt x="70" y="385"/>
                </a:cubicBezTo>
                <a:cubicBezTo>
                  <a:pt x="72" y="382"/>
                  <a:pt x="72" y="382"/>
                  <a:pt x="72" y="382"/>
                </a:cubicBezTo>
                <a:cubicBezTo>
                  <a:pt x="73" y="378"/>
                  <a:pt x="73" y="378"/>
                  <a:pt x="73" y="378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8" y="372"/>
                  <a:pt x="78" y="372"/>
                  <a:pt x="78" y="372"/>
                </a:cubicBezTo>
                <a:cubicBezTo>
                  <a:pt x="82" y="370"/>
                  <a:pt x="82" y="370"/>
                  <a:pt x="82" y="370"/>
                </a:cubicBezTo>
                <a:cubicBezTo>
                  <a:pt x="87" y="369"/>
                  <a:pt x="87" y="369"/>
                  <a:pt x="87" y="369"/>
                </a:cubicBezTo>
                <a:cubicBezTo>
                  <a:pt x="87" y="369"/>
                  <a:pt x="85" y="369"/>
                  <a:pt x="92" y="368"/>
                </a:cubicBezTo>
                <a:cubicBezTo>
                  <a:pt x="99" y="367"/>
                  <a:pt x="103" y="367"/>
                  <a:pt x="103" y="367"/>
                </a:cubicBezTo>
                <a:cubicBezTo>
                  <a:pt x="111" y="364"/>
                  <a:pt x="111" y="364"/>
                  <a:pt x="111" y="364"/>
                </a:cubicBezTo>
                <a:cubicBezTo>
                  <a:pt x="113" y="364"/>
                  <a:pt x="113" y="364"/>
                  <a:pt x="113" y="364"/>
                </a:cubicBezTo>
                <a:cubicBezTo>
                  <a:pt x="117" y="364"/>
                  <a:pt x="117" y="364"/>
                  <a:pt x="117" y="364"/>
                </a:cubicBezTo>
                <a:cubicBezTo>
                  <a:pt x="121" y="368"/>
                  <a:pt x="121" y="368"/>
                  <a:pt x="121" y="368"/>
                </a:cubicBezTo>
                <a:cubicBezTo>
                  <a:pt x="121" y="368"/>
                  <a:pt x="124" y="369"/>
                  <a:pt x="123" y="367"/>
                </a:cubicBezTo>
                <a:cubicBezTo>
                  <a:pt x="123" y="365"/>
                  <a:pt x="122" y="362"/>
                  <a:pt x="122" y="362"/>
                </a:cubicBezTo>
                <a:cubicBezTo>
                  <a:pt x="122" y="362"/>
                  <a:pt x="118" y="361"/>
                  <a:pt x="122" y="360"/>
                </a:cubicBezTo>
                <a:cubicBezTo>
                  <a:pt x="126" y="360"/>
                  <a:pt x="130" y="363"/>
                  <a:pt x="130" y="363"/>
                </a:cubicBezTo>
                <a:cubicBezTo>
                  <a:pt x="133" y="363"/>
                  <a:pt x="133" y="363"/>
                  <a:pt x="133" y="363"/>
                </a:cubicBezTo>
                <a:cubicBezTo>
                  <a:pt x="128" y="359"/>
                  <a:pt x="128" y="359"/>
                  <a:pt x="128" y="359"/>
                </a:cubicBezTo>
                <a:cubicBezTo>
                  <a:pt x="128" y="359"/>
                  <a:pt x="126" y="357"/>
                  <a:pt x="125" y="356"/>
                </a:cubicBezTo>
                <a:cubicBezTo>
                  <a:pt x="125" y="355"/>
                  <a:pt x="124" y="351"/>
                  <a:pt x="124" y="351"/>
                </a:cubicBezTo>
                <a:cubicBezTo>
                  <a:pt x="126" y="347"/>
                  <a:pt x="126" y="347"/>
                  <a:pt x="126" y="347"/>
                </a:cubicBezTo>
                <a:cubicBezTo>
                  <a:pt x="128" y="344"/>
                  <a:pt x="128" y="344"/>
                  <a:pt x="128" y="344"/>
                </a:cubicBezTo>
                <a:cubicBezTo>
                  <a:pt x="129" y="339"/>
                  <a:pt x="129" y="339"/>
                  <a:pt x="129" y="339"/>
                </a:cubicBezTo>
                <a:cubicBezTo>
                  <a:pt x="130" y="338"/>
                  <a:pt x="130" y="338"/>
                  <a:pt x="130" y="338"/>
                </a:cubicBezTo>
                <a:cubicBezTo>
                  <a:pt x="128" y="335"/>
                  <a:pt x="128" y="335"/>
                  <a:pt x="128" y="335"/>
                </a:cubicBezTo>
                <a:cubicBezTo>
                  <a:pt x="126" y="332"/>
                  <a:pt x="126" y="332"/>
                  <a:pt x="126" y="332"/>
                </a:cubicBezTo>
                <a:cubicBezTo>
                  <a:pt x="128" y="326"/>
                  <a:pt x="128" y="326"/>
                  <a:pt x="128" y="326"/>
                </a:cubicBezTo>
                <a:cubicBezTo>
                  <a:pt x="128" y="326"/>
                  <a:pt x="128" y="326"/>
                  <a:pt x="129" y="325"/>
                </a:cubicBezTo>
                <a:cubicBezTo>
                  <a:pt x="130" y="324"/>
                  <a:pt x="132" y="321"/>
                  <a:pt x="132" y="321"/>
                </a:cubicBezTo>
                <a:cubicBezTo>
                  <a:pt x="135" y="320"/>
                  <a:pt x="135" y="320"/>
                  <a:pt x="135" y="320"/>
                </a:cubicBezTo>
                <a:cubicBezTo>
                  <a:pt x="135" y="317"/>
                  <a:pt x="135" y="317"/>
                  <a:pt x="135" y="317"/>
                </a:cubicBezTo>
                <a:cubicBezTo>
                  <a:pt x="139" y="312"/>
                  <a:pt x="139" y="312"/>
                  <a:pt x="139" y="312"/>
                </a:cubicBezTo>
                <a:cubicBezTo>
                  <a:pt x="136" y="310"/>
                  <a:pt x="136" y="310"/>
                  <a:pt x="136" y="310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27" y="306"/>
                  <a:pt x="127" y="306"/>
                  <a:pt x="127" y="306"/>
                </a:cubicBezTo>
                <a:cubicBezTo>
                  <a:pt x="125" y="310"/>
                  <a:pt x="125" y="310"/>
                  <a:pt x="125" y="310"/>
                </a:cubicBezTo>
                <a:cubicBezTo>
                  <a:pt x="125" y="310"/>
                  <a:pt x="122" y="313"/>
                  <a:pt x="122" y="310"/>
                </a:cubicBezTo>
                <a:cubicBezTo>
                  <a:pt x="122" y="307"/>
                  <a:pt x="120" y="305"/>
                  <a:pt x="119" y="304"/>
                </a:cubicBezTo>
                <a:cubicBezTo>
                  <a:pt x="117" y="303"/>
                  <a:pt x="114" y="300"/>
                  <a:pt x="114" y="300"/>
                </a:cubicBezTo>
                <a:cubicBezTo>
                  <a:pt x="114" y="300"/>
                  <a:pt x="113" y="296"/>
                  <a:pt x="113" y="294"/>
                </a:cubicBezTo>
                <a:cubicBezTo>
                  <a:pt x="113" y="292"/>
                  <a:pt x="111" y="287"/>
                  <a:pt x="111" y="287"/>
                </a:cubicBezTo>
                <a:cubicBezTo>
                  <a:pt x="108" y="284"/>
                  <a:pt x="108" y="284"/>
                  <a:pt x="108" y="284"/>
                </a:cubicBezTo>
                <a:cubicBezTo>
                  <a:pt x="108" y="284"/>
                  <a:pt x="106" y="282"/>
                  <a:pt x="106" y="281"/>
                </a:cubicBezTo>
                <a:cubicBezTo>
                  <a:pt x="106" y="279"/>
                  <a:pt x="100" y="280"/>
                  <a:pt x="105" y="277"/>
                </a:cubicBezTo>
                <a:cubicBezTo>
                  <a:pt x="111" y="273"/>
                  <a:pt x="111" y="272"/>
                  <a:pt x="112" y="270"/>
                </a:cubicBezTo>
                <a:cubicBezTo>
                  <a:pt x="114" y="268"/>
                  <a:pt x="114" y="266"/>
                  <a:pt x="114" y="266"/>
                </a:cubicBezTo>
                <a:cubicBezTo>
                  <a:pt x="114" y="263"/>
                  <a:pt x="114" y="263"/>
                  <a:pt x="114" y="263"/>
                </a:cubicBezTo>
                <a:cubicBezTo>
                  <a:pt x="116" y="260"/>
                  <a:pt x="116" y="260"/>
                  <a:pt x="116" y="260"/>
                </a:cubicBezTo>
                <a:cubicBezTo>
                  <a:pt x="118" y="257"/>
                  <a:pt x="118" y="257"/>
                  <a:pt x="118" y="257"/>
                </a:cubicBezTo>
                <a:cubicBezTo>
                  <a:pt x="120" y="255"/>
                  <a:pt x="120" y="255"/>
                  <a:pt x="120" y="255"/>
                </a:cubicBezTo>
                <a:cubicBezTo>
                  <a:pt x="118" y="251"/>
                  <a:pt x="118" y="251"/>
                  <a:pt x="118" y="251"/>
                </a:cubicBezTo>
                <a:cubicBezTo>
                  <a:pt x="113" y="250"/>
                  <a:pt x="113" y="250"/>
                  <a:pt x="113" y="250"/>
                </a:cubicBezTo>
                <a:cubicBezTo>
                  <a:pt x="113" y="250"/>
                  <a:pt x="109" y="249"/>
                  <a:pt x="109" y="252"/>
                </a:cubicBezTo>
                <a:cubicBezTo>
                  <a:pt x="110" y="254"/>
                  <a:pt x="108" y="256"/>
                  <a:pt x="108" y="256"/>
                </a:cubicBezTo>
                <a:cubicBezTo>
                  <a:pt x="103" y="259"/>
                  <a:pt x="103" y="259"/>
                  <a:pt x="103" y="259"/>
                </a:cubicBezTo>
                <a:cubicBezTo>
                  <a:pt x="101" y="259"/>
                  <a:pt x="101" y="259"/>
                  <a:pt x="101" y="259"/>
                </a:cubicBezTo>
                <a:cubicBezTo>
                  <a:pt x="98" y="261"/>
                  <a:pt x="98" y="261"/>
                  <a:pt x="98" y="261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93" y="264"/>
                  <a:pt x="92" y="266"/>
                  <a:pt x="90" y="265"/>
                </a:cubicBezTo>
                <a:cubicBezTo>
                  <a:pt x="88" y="263"/>
                  <a:pt x="88" y="262"/>
                  <a:pt x="88" y="262"/>
                </a:cubicBezTo>
                <a:cubicBezTo>
                  <a:pt x="84" y="260"/>
                  <a:pt x="84" y="260"/>
                  <a:pt x="84" y="260"/>
                </a:cubicBezTo>
                <a:cubicBezTo>
                  <a:pt x="80" y="258"/>
                  <a:pt x="80" y="258"/>
                  <a:pt x="80" y="258"/>
                </a:cubicBezTo>
                <a:cubicBezTo>
                  <a:pt x="75" y="256"/>
                  <a:pt x="75" y="256"/>
                  <a:pt x="75" y="256"/>
                </a:cubicBezTo>
                <a:cubicBezTo>
                  <a:pt x="76" y="262"/>
                  <a:pt x="76" y="262"/>
                  <a:pt x="76" y="262"/>
                </a:cubicBezTo>
                <a:cubicBezTo>
                  <a:pt x="77" y="263"/>
                  <a:pt x="77" y="263"/>
                  <a:pt x="77" y="263"/>
                </a:cubicBezTo>
                <a:cubicBezTo>
                  <a:pt x="77" y="263"/>
                  <a:pt x="80" y="267"/>
                  <a:pt x="78" y="267"/>
                </a:cubicBezTo>
                <a:cubicBezTo>
                  <a:pt x="76" y="268"/>
                  <a:pt x="74" y="267"/>
                  <a:pt x="74" y="267"/>
                </a:cubicBezTo>
                <a:cubicBezTo>
                  <a:pt x="69" y="264"/>
                  <a:pt x="69" y="264"/>
                  <a:pt x="69" y="264"/>
                </a:cubicBezTo>
                <a:cubicBezTo>
                  <a:pt x="65" y="261"/>
                  <a:pt x="65" y="261"/>
                  <a:pt x="65" y="261"/>
                </a:cubicBezTo>
                <a:cubicBezTo>
                  <a:pt x="62" y="257"/>
                  <a:pt x="62" y="257"/>
                  <a:pt x="62" y="257"/>
                </a:cubicBezTo>
                <a:cubicBezTo>
                  <a:pt x="60" y="257"/>
                  <a:pt x="60" y="257"/>
                  <a:pt x="60" y="257"/>
                </a:cubicBezTo>
                <a:cubicBezTo>
                  <a:pt x="56" y="257"/>
                  <a:pt x="56" y="257"/>
                  <a:pt x="56" y="257"/>
                </a:cubicBezTo>
                <a:cubicBezTo>
                  <a:pt x="55" y="258"/>
                  <a:pt x="55" y="258"/>
                  <a:pt x="55" y="258"/>
                </a:cubicBezTo>
                <a:cubicBezTo>
                  <a:pt x="55" y="258"/>
                  <a:pt x="49" y="262"/>
                  <a:pt x="48" y="260"/>
                </a:cubicBezTo>
                <a:cubicBezTo>
                  <a:pt x="48" y="257"/>
                  <a:pt x="47" y="253"/>
                  <a:pt x="47" y="253"/>
                </a:cubicBezTo>
                <a:cubicBezTo>
                  <a:pt x="47" y="249"/>
                  <a:pt x="47" y="249"/>
                  <a:pt x="47" y="249"/>
                </a:cubicBezTo>
                <a:cubicBezTo>
                  <a:pt x="50" y="244"/>
                  <a:pt x="50" y="244"/>
                  <a:pt x="50" y="244"/>
                </a:cubicBezTo>
                <a:cubicBezTo>
                  <a:pt x="50" y="244"/>
                  <a:pt x="53" y="244"/>
                  <a:pt x="53" y="242"/>
                </a:cubicBezTo>
                <a:cubicBezTo>
                  <a:pt x="53" y="240"/>
                  <a:pt x="55" y="237"/>
                  <a:pt x="55" y="237"/>
                </a:cubicBezTo>
                <a:cubicBezTo>
                  <a:pt x="55" y="237"/>
                  <a:pt x="57" y="236"/>
                  <a:pt x="58" y="234"/>
                </a:cubicBezTo>
                <a:cubicBezTo>
                  <a:pt x="59" y="233"/>
                  <a:pt x="60" y="226"/>
                  <a:pt x="60" y="226"/>
                </a:cubicBezTo>
                <a:cubicBezTo>
                  <a:pt x="62" y="221"/>
                  <a:pt x="62" y="221"/>
                  <a:pt x="62" y="221"/>
                </a:cubicBezTo>
                <a:cubicBezTo>
                  <a:pt x="63" y="219"/>
                  <a:pt x="63" y="219"/>
                  <a:pt x="63" y="219"/>
                </a:cubicBezTo>
                <a:cubicBezTo>
                  <a:pt x="63" y="219"/>
                  <a:pt x="65" y="219"/>
                  <a:pt x="66" y="217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68" y="212"/>
                  <a:pt x="68" y="212"/>
                  <a:pt x="68" y="212"/>
                </a:cubicBezTo>
                <a:cubicBezTo>
                  <a:pt x="68" y="208"/>
                  <a:pt x="68" y="208"/>
                  <a:pt x="68" y="208"/>
                </a:cubicBezTo>
                <a:cubicBezTo>
                  <a:pt x="66" y="205"/>
                  <a:pt x="66" y="205"/>
                  <a:pt x="66" y="205"/>
                </a:cubicBezTo>
                <a:cubicBezTo>
                  <a:pt x="61" y="198"/>
                  <a:pt x="61" y="198"/>
                  <a:pt x="61" y="198"/>
                </a:cubicBezTo>
                <a:cubicBezTo>
                  <a:pt x="60" y="194"/>
                  <a:pt x="60" y="194"/>
                  <a:pt x="60" y="194"/>
                </a:cubicBezTo>
                <a:cubicBezTo>
                  <a:pt x="61" y="189"/>
                  <a:pt x="61" y="189"/>
                  <a:pt x="61" y="189"/>
                </a:cubicBezTo>
                <a:cubicBezTo>
                  <a:pt x="64" y="186"/>
                  <a:pt x="64" y="186"/>
                  <a:pt x="64" y="186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70" y="183"/>
                  <a:pt x="70" y="183"/>
                  <a:pt x="70" y="183"/>
                </a:cubicBezTo>
                <a:cubicBezTo>
                  <a:pt x="64" y="178"/>
                  <a:pt x="64" y="178"/>
                  <a:pt x="64" y="178"/>
                </a:cubicBezTo>
                <a:cubicBezTo>
                  <a:pt x="64" y="178"/>
                  <a:pt x="62" y="177"/>
                  <a:pt x="63" y="176"/>
                </a:cubicBezTo>
                <a:cubicBezTo>
                  <a:pt x="64" y="174"/>
                  <a:pt x="63" y="171"/>
                  <a:pt x="63" y="171"/>
                </a:cubicBezTo>
                <a:cubicBezTo>
                  <a:pt x="61" y="179"/>
                  <a:pt x="61" y="179"/>
                  <a:pt x="61" y="179"/>
                </a:cubicBezTo>
                <a:cubicBezTo>
                  <a:pt x="60" y="182"/>
                  <a:pt x="60" y="182"/>
                  <a:pt x="60" y="182"/>
                </a:cubicBezTo>
                <a:cubicBezTo>
                  <a:pt x="58" y="184"/>
                  <a:pt x="58" y="184"/>
                  <a:pt x="58" y="184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53" y="192"/>
                  <a:pt x="53" y="192"/>
                  <a:pt x="53" y="192"/>
                </a:cubicBezTo>
                <a:cubicBezTo>
                  <a:pt x="50" y="188"/>
                  <a:pt x="50" y="188"/>
                  <a:pt x="50" y="188"/>
                </a:cubicBezTo>
                <a:cubicBezTo>
                  <a:pt x="49" y="186"/>
                  <a:pt x="49" y="186"/>
                  <a:pt x="49" y="186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46" y="180"/>
                  <a:pt x="46" y="180"/>
                  <a:pt x="46" y="180"/>
                </a:cubicBezTo>
                <a:cubicBezTo>
                  <a:pt x="42" y="177"/>
                  <a:pt x="42" y="177"/>
                  <a:pt x="42" y="177"/>
                </a:cubicBezTo>
                <a:cubicBezTo>
                  <a:pt x="39" y="182"/>
                  <a:pt x="39" y="182"/>
                  <a:pt x="39" y="182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42" y="191"/>
                  <a:pt x="42" y="191"/>
                  <a:pt x="42" y="191"/>
                </a:cubicBezTo>
                <a:cubicBezTo>
                  <a:pt x="41" y="194"/>
                  <a:pt x="41" y="194"/>
                  <a:pt x="41" y="194"/>
                </a:cubicBezTo>
                <a:cubicBezTo>
                  <a:pt x="36" y="199"/>
                  <a:pt x="36" y="199"/>
                  <a:pt x="36" y="199"/>
                </a:cubicBezTo>
                <a:cubicBezTo>
                  <a:pt x="37" y="204"/>
                  <a:pt x="37" y="204"/>
                  <a:pt x="37" y="204"/>
                </a:cubicBezTo>
                <a:cubicBezTo>
                  <a:pt x="34" y="209"/>
                  <a:pt x="34" y="209"/>
                  <a:pt x="34" y="209"/>
                </a:cubicBezTo>
                <a:cubicBezTo>
                  <a:pt x="35" y="213"/>
                  <a:pt x="35" y="213"/>
                  <a:pt x="35" y="213"/>
                </a:cubicBezTo>
                <a:cubicBezTo>
                  <a:pt x="34" y="218"/>
                  <a:pt x="34" y="218"/>
                  <a:pt x="34" y="218"/>
                </a:cubicBezTo>
                <a:cubicBezTo>
                  <a:pt x="33" y="220"/>
                  <a:pt x="33" y="220"/>
                  <a:pt x="33" y="220"/>
                </a:cubicBezTo>
                <a:cubicBezTo>
                  <a:pt x="31" y="222"/>
                  <a:pt x="31" y="222"/>
                  <a:pt x="31" y="222"/>
                </a:cubicBezTo>
                <a:cubicBezTo>
                  <a:pt x="31" y="222"/>
                  <a:pt x="28" y="221"/>
                  <a:pt x="27" y="223"/>
                </a:cubicBezTo>
                <a:cubicBezTo>
                  <a:pt x="26" y="224"/>
                  <a:pt x="23" y="223"/>
                  <a:pt x="23" y="223"/>
                </a:cubicBezTo>
                <a:cubicBezTo>
                  <a:pt x="24" y="217"/>
                  <a:pt x="24" y="217"/>
                  <a:pt x="24" y="217"/>
                </a:cubicBezTo>
                <a:cubicBezTo>
                  <a:pt x="24" y="217"/>
                  <a:pt x="26" y="214"/>
                  <a:pt x="26" y="213"/>
                </a:cubicBezTo>
                <a:cubicBezTo>
                  <a:pt x="26" y="212"/>
                  <a:pt x="28" y="208"/>
                  <a:pt x="29" y="206"/>
                </a:cubicBezTo>
                <a:cubicBezTo>
                  <a:pt x="30" y="205"/>
                  <a:pt x="30" y="202"/>
                  <a:pt x="30" y="202"/>
                </a:cubicBezTo>
                <a:cubicBezTo>
                  <a:pt x="32" y="196"/>
                  <a:pt x="32" y="196"/>
                  <a:pt x="32" y="196"/>
                </a:cubicBezTo>
                <a:cubicBezTo>
                  <a:pt x="35" y="193"/>
                  <a:pt x="35" y="193"/>
                  <a:pt x="35" y="193"/>
                </a:cubicBezTo>
                <a:cubicBezTo>
                  <a:pt x="34" y="185"/>
                  <a:pt x="34" y="185"/>
                  <a:pt x="34" y="185"/>
                </a:cubicBezTo>
                <a:cubicBezTo>
                  <a:pt x="34" y="185"/>
                  <a:pt x="34" y="185"/>
                  <a:pt x="33" y="183"/>
                </a:cubicBezTo>
                <a:cubicBezTo>
                  <a:pt x="33" y="180"/>
                  <a:pt x="32" y="176"/>
                  <a:pt x="32" y="176"/>
                </a:cubicBezTo>
                <a:cubicBezTo>
                  <a:pt x="32" y="176"/>
                  <a:pt x="31" y="174"/>
                  <a:pt x="33" y="172"/>
                </a:cubicBezTo>
                <a:cubicBezTo>
                  <a:pt x="35" y="169"/>
                  <a:pt x="36" y="168"/>
                  <a:pt x="36" y="168"/>
                </a:cubicBezTo>
                <a:cubicBezTo>
                  <a:pt x="36" y="168"/>
                  <a:pt x="33" y="166"/>
                  <a:pt x="35" y="163"/>
                </a:cubicBezTo>
                <a:cubicBezTo>
                  <a:pt x="37" y="161"/>
                  <a:pt x="36" y="159"/>
                  <a:pt x="37" y="157"/>
                </a:cubicBezTo>
                <a:cubicBezTo>
                  <a:pt x="38" y="156"/>
                  <a:pt x="40" y="151"/>
                  <a:pt x="40" y="151"/>
                </a:cubicBezTo>
                <a:cubicBezTo>
                  <a:pt x="43" y="147"/>
                  <a:pt x="43" y="147"/>
                  <a:pt x="43" y="147"/>
                </a:cubicBezTo>
                <a:cubicBezTo>
                  <a:pt x="48" y="145"/>
                  <a:pt x="48" y="145"/>
                  <a:pt x="48" y="145"/>
                </a:cubicBezTo>
                <a:cubicBezTo>
                  <a:pt x="48" y="145"/>
                  <a:pt x="48" y="141"/>
                  <a:pt x="48" y="139"/>
                </a:cubicBezTo>
                <a:cubicBezTo>
                  <a:pt x="47" y="136"/>
                  <a:pt x="46" y="133"/>
                  <a:pt x="46" y="133"/>
                </a:cubicBezTo>
                <a:cubicBezTo>
                  <a:pt x="47" y="130"/>
                  <a:pt x="47" y="130"/>
                  <a:pt x="47" y="130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1" y="138"/>
                  <a:pt x="41" y="141"/>
                  <a:pt x="37" y="141"/>
                </a:cubicBezTo>
                <a:cubicBezTo>
                  <a:pt x="33" y="142"/>
                  <a:pt x="33" y="142"/>
                  <a:pt x="33" y="142"/>
                </a:cubicBezTo>
                <a:cubicBezTo>
                  <a:pt x="34" y="148"/>
                  <a:pt x="34" y="148"/>
                  <a:pt x="34" y="148"/>
                </a:cubicBezTo>
                <a:cubicBezTo>
                  <a:pt x="34" y="148"/>
                  <a:pt x="36" y="153"/>
                  <a:pt x="34" y="153"/>
                </a:cubicBezTo>
                <a:cubicBezTo>
                  <a:pt x="31" y="154"/>
                  <a:pt x="34" y="153"/>
                  <a:pt x="29" y="154"/>
                </a:cubicBezTo>
                <a:cubicBezTo>
                  <a:pt x="24" y="155"/>
                  <a:pt x="24" y="155"/>
                  <a:pt x="24" y="155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10" y="154"/>
                  <a:pt x="10" y="154"/>
                  <a:pt x="10" y="154"/>
                </a:cubicBezTo>
                <a:cubicBezTo>
                  <a:pt x="10" y="154"/>
                  <a:pt x="9" y="153"/>
                  <a:pt x="11" y="153"/>
                </a:cubicBezTo>
                <a:cubicBezTo>
                  <a:pt x="13" y="152"/>
                  <a:pt x="15" y="150"/>
                  <a:pt x="15" y="150"/>
                </a:cubicBezTo>
                <a:cubicBezTo>
                  <a:pt x="16" y="146"/>
                  <a:pt x="16" y="146"/>
                  <a:pt x="16" y="146"/>
                </a:cubicBezTo>
                <a:cubicBezTo>
                  <a:pt x="16" y="146"/>
                  <a:pt x="18" y="144"/>
                  <a:pt x="16" y="142"/>
                </a:cubicBezTo>
                <a:cubicBezTo>
                  <a:pt x="14" y="141"/>
                  <a:pt x="13" y="139"/>
                  <a:pt x="13" y="139"/>
                </a:cubicBezTo>
                <a:cubicBezTo>
                  <a:pt x="13" y="135"/>
                  <a:pt x="13" y="135"/>
                  <a:pt x="13" y="135"/>
                </a:cubicBezTo>
                <a:cubicBezTo>
                  <a:pt x="18" y="130"/>
                  <a:pt x="18" y="130"/>
                  <a:pt x="18" y="130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5" y="132"/>
                  <a:pt x="25" y="129"/>
                  <a:pt x="24" y="128"/>
                </a:cubicBezTo>
                <a:cubicBezTo>
                  <a:pt x="23" y="127"/>
                  <a:pt x="20" y="126"/>
                  <a:pt x="20" y="126"/>
                </a:cubicBezTo>
                <a:cubicBezTo>
                  <a:pt x="22" y="123"/>
                  <a:pt x="22" y="123"/>
                  <a:pt x="22" y="123"/>
                </a:cubicBezTo>
                <a:cubicBezTo>
                  <a:pt x="28" y="123"/>
                  <a:pt x="28" y="123"/>
                  <a:pt x="28" y="123"/>
                </a:cubicBezTo>
                <a:cubicBezTo>
                  <a:pt x="31" y="119"/>
                  <a:pt x="31" y="119"/>
                  <a:pt x="31" y="119"/>
                </a:cubicBezTo>
                <a:cubicBezTo>
                  <a:pt x="31" y="119"/>
                  <a:pt x="31" y="116"/>
                  <a:pt x="31" y="114"/>
                </a:cubicBezTo>
                <a:cubicBezTo>
                  <a:pt x="30" y="112"/>
                  <a:pt x="31" y="108"/>
                  <a:pt x="31" y="108"/>
                </a:cubicBezTo>
                <a:cubicBezTo>
                  <a:pt x="31" y="108"/>
                  <a:pt x="31" y="109"/>
                  <a:pt x="34" y="105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37" y="102"/>
                  <a:pt x="37" y="98"/>
                  <a:pt x="35" y="97"/>
                </a:cubicBezTo>
                <a:cubicBezTo>
                  <a:pt x="34" y="96"/>
                  <a:pt x="31" y="95"/>
                  <a:pt x="34" y="92"/>
                </a:cubicBezTo>
                <a:cubicBezTo>
                  <a:pt x="36" y="88"/>
                  <a:pt x="36" y="87"/>
                  <a:pt x="36" y="87"/>
                </a:cubicBezTo>
                <a:cubicBezTo>
                  <a:pt x="35" y="84"/>
                  <a:pt x="35" y="84"/>
                  <a:pt x="35" y="84"/>
                </a:cubicBezTo>
                <a:cubicBezTo>
                  <a:pt x="32" y="80"/>
                  <a:pt x="32" y="80"/>
                  <a:pt x="32" y="80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5" y="72"/>
                  <a:pt x="37" y="72"/>
                </a:cubicBezTo>
                <a:cubicBezTo>
                  <a:pt x="38" y="72"/>
                  <a:pt x="38" y="71"/>
                  <a:pt x="37" y="68"/>
                </a:cubicBezTo>
                <a:cubicBezTo>
                  <a:pt x="37" y="66"/>
                  <a:pt x="34" y="64"/>
                  <a:pt x="34" y="64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55"/>
                  <a:pt x="36" y="55"/>
                  <a:pt x="36" y="55"/>
                </a:cubicBezTo>
                <a:cubicBezTo>
                  <a:pt x="36" y="55"/>
                  <a:pt x="34" y="51"/>
                  <a:pt x="35" y="51"/>
                </a:cubicBezTo>
                <a:cubicBezTo>
                  <a:pt x="36" y="51"/>
                  <a:pt x="41" y="49"/>
                  <a:pt x="41" y="49"/>
                </a:cubicBezTo>
                <a:cubicBezTo>
                  <a:pt x="43" y="50"/>
                  <a:pt x="43" y="50"/>
                  <a:pt x="43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8" y="47"/>
                  <a:pt x="58" y="47"/>
                  <a:pt x="58" y="47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39"/>
                  <a:pt x="49" y="39"/>
                  <a:pt x="49" y="39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37"/>
                  <a:pt x="52" y="35"/>
                  <a:pt x="54" y="33"/>
                </a:cubicBezTo>
                <a:cubicBezTo>
                  <a:pt x="56" y="31"/>
                  <a:pt x="55" y="28"/>
                  <a:pt x="55" y="28"/>
                </a:cubicBezTo>
                <a:cubicBezTo>
                  <a:pt x="57" y="23"/>
                  <a:pt x="57" y="23"/>
                  <a:pt x="57" y="23"/>
                </a:cubicBezTo>
                <a:cubicBezTo>
                  <a:pt x="62" y="22"/>
                  <a:pt x="62" y="22"/>
                  <a:pt x="62" y="22"/>
                </a:cubicBezTo>
                <a:cubicBezTo>
                  <a:pt x="64" y="18"/>
                  <a:pt x="64" y="18"/>
                  <a:pt x="64" y="18"/>
                </a:cubicBezTo>
                <a:cubicBezTo>
                  <a:pt x="66" y="7"/>
                  <a:pt x="66" y="7"/>
                  <a:pt x="66" y="7"/>
                </a:cubicBezTo>
                <a:cubicBezTo>
                  <a:pt x="67" y="3"/>
                  <a:pt x="67" y="3"/>
                  <a:pt x="67" y="3"/>
                </a:cubicBezTo>
                <a:cubicBezTo>
                  <a:pt x="69" y="1"/>
                  <a:pt x="69" y="1"/>
                  <a:pt x="69" y="1"/>
                </a:cubicBezTo>
                <a:cubicBezTo>
                  <a:pt x="72" y="3"/>
                  <a:pt x="72" y="3"/>
                  <a:pt x="72" y="3"/>
                </a:cubicBezTo>
                <a:cubicBezTo>
                  <a:pt x="76" y="4"/>
                  <a:pt x="76" y="4"/>
                  <a:pt x="76" y="4"/>
                </a:cubicBezTo>
                <a:cubicBezTo>
                  <a:pt x="79" y="6"/>
                  <a:pt x="79" y="6"/>
                  <a:pt x="79" y="6"/>
                </a:cubicBezTo>
                <a:cubicBezTo>
                  <a:pt x="86" y="5"/>
                  <a:pt x="86" y="5"/>
                  <a:pt x="86" y="5"/>
                </a:cubicBezTo>
                <a:cubicBezTo>
                  <a:pt x="87" y="6"/>
                  <a:pt x="87" y="6"/>
                  <a:pt x="87" y="6"/>
                </a:cubicBezTo>
                <a:cubicBezTo>
                  <a:pt x="90" y="9"/>
                  <a:pt x="90" y="9"/>
                  <a:pt x="90" y="9"/>
                </a:cubicBezTo>
                <a:cubicBezTo>
                  <a:pt x="90" y="9"/>
                  <a:pt x="96" y="7"/>
                  <a:pt x="97" y="7"/>
                </a:cubicBezTo>
                <a:cubicBezTo>
                  <a:pt x="99" y="7"/>
                  <a:pt x="114" y="7"/>
                  <a:pt x="114" y="7"/>
                </a:cubicBezTo>
                <a:cubicBezTo>
                  <a:pt x="118" y="4"/>
                  <a:pt x="118" y="4"/>
                  <a:pt x="118" y="4"/>
                </a:cubicBezTo>
                <a:cubicBezTo>
                  <a:pt x="124" y="2"/>
                  <a:pt x="124" y="2"/>
                  <a:pt x="124" y="2"/>
                </a:cubicBezTo>
                <a:cubicBezTo>
                  <a:pt x="127" y="1"/>
                  <a:pt x="127" y="1"/>
                  <a:pt x="127" y="1"/>
                </a:cubicBezTo>
                <a:cubicBezTo>
                  <a:pt x="135" y="0"/>
                  <a:pt x="135" y="0"/>
                  <a:pt x="135" y="0"/>
                </a:cubicBezTo>
                <a:cubicBezTo>
                  <a:pt x="138" y="4"/>
                  <a:pt x="138" y="4"/>
                  <a:pt x="138" y="4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7" y="14"/>
                  <a:pt x="137" y="14"/>
                  <a:pt x="137" y="14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1" y="41"/>
                  <a:pt x="110" y="41"/>
                </a:cubicBezTo>
                <a:cubicBezTo>
                  <a:pt x="108" y="41"/>
                  <a:pt x="106" y="44"/>
                  <a:pt x="106" y="44"/>
                </a:cubicBezTo>
                <a:cubicBezTo>
                  <a:pt x="104" y="47"/>
                  <a:pt x="104" y="47"/>
                  <a:pt x="104" y="47"/>
                </a:cubicBezTo>
                <a:cubicBezTo>
                  <a:pt x="101" y="50"/>
                  <a:pt x="101" y="50"/>
                  <a:pt x="101" y="50"/>
                </a:cubicBezTo>
                <a:cubicBezTo>
                  <a:pt x="101" y="50"/>
                  <a:pt x="99" y="52"/>
                  <a:pt x="97" y="52"/>
                </a:cubicBezTo>
                <a:cubicBezTo>
                  <a:pt x="95" y="52"/>
                  <a:pt x="92" y="51"/>
                  <a:pt x="95" y="52"/>
                </a:cubicBezTo>
                <a:cubicBezTo>
                  <a:pt x="97" y="54"/>
                  <a:pt x="103" y="56"/>
                  <a:pt x="103" y="56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02" y="65"/>
                  <a:pt x="102" y="65"/>
                  <a:pt x="102" y="65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1" y="73"/>
                  <a:pt x="101" y="73"/>
                  <a:pt x="101" y="73"/>
                </a:cubicBezTo>
                <a:cubicBezTo>
                  <a:pt x="101" y="73"/>
                  <a:pt x="101" y="75"/>
                  <a:pt x="103" y="74"/>
                </a:cubicBezTo>
                <a:cubicBezTo>
                  <a:pt x="106" y="74"/>
                  <a:pt x="110" y="73"/>
                  <a:pt x="110" y="73"/>
                </a:cubicBezTo>
                <a:cubicBezTo>
                  <a:pt x="113" y="70"/>
                  <a:pt x="113" y="70"/>
                  <a:pt x="113" y="70"/>
                </a:cubicBezTo>
                <a:cubicBezTo>
                  <a:pt x="113" y="70"/>
                  <a:pt x="115" y="70"/>
                  <a:pt x="116" y="68"/>
                </a:cubicBezTo>
                <a:cubicBezTo>
                  <a:pt x="117" y="66"/>
                  <a:pt x="122" y="66"/>
                  <a:pt x="122" y="66"/>
                </a:cubicBezTo>
                <a:cubicBezTo>
                  <a:pt x="129" y="66"/>
                  <a:pt x="129" y="66"/>
                  <a:pt x="129" y="66"/>
                </a:cubicBezTo>
                <a:cubicBezTo>
                  <a:pt x="139" y="68"/>
                  <a:pt x="139" y="68"/>
                  <a:pt x="139" y="68"/>
                </a:cubicBezTo>
                <a:cubicBezTo>
                  <a:pt x="139" y="68"/>
                  <a:pt x="141" y="67"/>
                  <a:pt x="143" y="66"/>
                </a:cubicBezTo>
                <a:cubicBezTo>
                  <a:pt x="145" y="66"/>
                  <a:pt x="156" y="68"/>
                  <a:pt x="156" y="68"/>
                </a:cubicBezTo>
                <a:cubicBezTo>
                  <a:pt x="156" y="68"/>
                  <a:pt x="161" y="68"/>
                  <a:pt x="162" y="68"/>
                </a:cubicBezTo>
                <a:cubicBezTo>
                  <a:pt x="164" y="67"/>
                  <a:pt x="167" y="65"/>
                  <a:pt x="167" y="65"/>
                </a:cubicBezTo>
                <a:cubicBezTo>
                  <a:pt x="172" y="64"/>
                  <a:pt x="172" y="64"/>
                  <a:pt x="172" y="64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184" y="78"/>
                  <a:pt x="184" y="78"/>
                  <a:pt x="184" y="78"/>
                </a:cubicBezTo>
                <a:cubicBezTo>
                  <a:pt x="181" y="82"/>
                  <a:pt x="181" y="82"/>
                  <a:pt x="181" y="82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4" y="96"/>
                  <a:pt x="171" y="112"/>
                  <a:pt x="170" y="114"/>
                </a:cubicBezTo>
                <a:cubicBezTo>
                  <a:pt x="169" y="116"/>
                  <a:pt x="165" y="121"/>
                  <a:pt x="165" y="121"/>
                </a:cubicBezTo>
                <a:cubicBezTo>
                  <a:pt x="164" y="128"/>
                  <a:pt x="164" y="128"/>
                  <a:pt x="164" y="128"/>
                </a:cubicBezTo>
                <a:cubicBezTo>
                  <a:pt x="160" y="133"/>
                  <a:pt x="160" y="133"/>
                  <a:pt x="160" y="133"/>
                </a:cubicBezTo>
                <a:cubicBezTo>
                  <a:pt x="160" y="133"/>
                  <a:pt x="158" y="137"/>
                  <a:pt x="157" y="138"/>
                </a:cubicBezTo>
                <a:cubicBezTo>
                  <a:pt x="156" y="139"/>
                  <a:pt x="153" y="144"/>
                  <a:pt x="153" y="144"/>
                </a:cubicBezTo>
                <a:cubicBezTo>
                  <a:pt x="150" y="147"/>
                  <a:pt x="150" y="147"/>
                  <a:pt x="150" y="147"/>
                </a:cubicBezTo>
                <a:cubicBezTo>
                  <a:pt x="150" y="147"/>
                  <a:pt x="147" y="147"/>
                  <a:pt x="146" y="147"/>
                </a:cubicBezTo>
                <a:cubicBezTo>
                  <a:pt x="144" y="148"/>
                  <a:pt x="141" y="150"/>
                  <a:pt x="141" y="150"/>
                </a:cubicBezTo>
                <a:cubicBezTo>
                  <a:pt x="136" y="153"/>
                  <a:pt x="136" y="153"/>
                  <a:pt x="136" y="153"/>
                </a:cubicBezTo>
                <a:cubicBezTo>
                  <a:pt x="130" y="156"/>
                  <a:pt x="130" y="156"/>
                  <a:pt x="130" y="156"/>
                </a:cubicBezTo>
                <a:cubicBezTo>
                  <a:pt x="149" y="158"/>
                  <a:pt x="149" y="158"/>
                  <a:pt x="149" y="158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44" y="168"/>
                  <a:pt x="140" y="167"/>
                  <a:pt x="139" y="169"/>
                </a:cubicBezTo>
                <a:cubicBezTo>
                  <a:pt x="137" y="171"/>
                  <a:pt x="130" y="174"/>
                  <a:pt x="130" y="174"/>
                </a:cubicBezTo>
                <a:cubicBezTo>
                  <a:pt x="130" y="174"/>
                  <a:pt x="132" y="179"/>
                  <a:pt x="129" y="179"/>
                </a:cubicBezTo>
                <a:cubicBezTo>
                  <a:pt x="127" y="180"/>
                  <a:pt x="122" y="181"/>
                  <a:pt x="122" y="181"/>
                </a:cubicBezTo>
                <a:cubicBezTo>
                  <a:pt x="122" y="181"/>
                  <a:pt x="114" y="182"/>
                  <a:pt x="120" y="183"/>
                </a:cubicBezTo>
                <a:cubicBezTo>
                  <a:pt x="125" y="184"/>
                  <a:pt x="133" y="185"/>
                  <a:pt x="133" y="185"/>
                </a:cubicBezTo>
                <a:cubicBezTo>
                  <a:pt x="136" y="184"/>
                  <a:pt x="136" y="184"/>
                  <a:pt x="136" y="184"/>
                </a:cubicBezTo>
                <a:cubicBezTo>
                  <a:pt x="148" y="181"/>
                  <a:pt x="148" y="181"/>
                  <a:pt x="148" y="181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54" y="183"/>
                  <a:pt x="154" y="183"/>
                  <a:pt x="154" y="183"/>
                </a:cubicBezTo>
                <a:cubicBezTo>
                  <a:pt x="156" y="184"/>
                  <a:pt x="156" y="184"/>
                  <a:pt x="156" y="184"/>
                </a:cubicBezTo>
                <a:cubicBezTo>
                  <a:pt x="167" y="194"/>
                  <a:pt x="167" y="194"/>
                  <a:pt x="167" y="194"/>
                </a:cubicBezTo>
                <a:cubicBezTo>
                  <a:pt x="173" y="198"/>
                  <a:pt x="173" y="198"/>
                  <a:pt x="173" y="198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182" y="211"/>
                  <a:pt x="182" y="211"/>
                  <a:pt x="182" y="211"/>
                </a:cubicBezTo>
                <a:cubicBezTo>
                  <a:pt x="186" y="214"/>
                  <a:pt x="186" y="214"/>
                  <a:pt x="186" y="214"/>
                </a:cubicBezTo>
                <a:cubicBezTo>
                  <a:pt x="188" y="222"/>
                  <a:pt x="188" y="222"/>
                  <a:pt x="188" y="222"/>
                </a:cubicBezTo>
                <a:cubicBezTo>
                  <a:pt x="186" y="229"/>
                  <a:pt x="186" y="229"/>
                  <a:pt x="186" y="229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89" y="241"/>
                  <a:pt x="189" y="241"/>
                  <a:pt x="189" y="241"/>
                </a:cubicBezTo>
                <a:cubicBezTo>
                  <a:pt x="194" y="245"/>
                  <a:pt x="194" y="245"/>
                  <a:pt x="194" y="245"/>
                </a:cubicBezTo>
                <a:cubicBezTo>
                  <a:pt x="195" y="254"/>
                  <a:pt x="195" y="254"/>
                  <a:pt x="195" y="254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197" y="266"/>
                  <a:pt x="197" y="266"/>
                  <a:pt x="197" y="266"/>
                </a:cubicBezTo>
                <a:cubicBezTo>
                  <a:pt x="199" y="269"/>
                  <a:pt x="199" y="269"/>
                  <a:pt x="199" y="269"/>
                </a:cubicBezTo>
                <a:cubicBezTo>
                  <a:pt x="201" y="274"/>
                  <a:pt x="201" y="274"/>
                  <a:pt x="201" y="274"/>
                </a:cubicBezTo>
                <a:cubicBezTo>
                  <a:pt x="204" y="276"/>
                  <a:pt x="204" y="276"/>
                  <a:pt x="204" y="276"/>
                </a:cubicBezTo>
                <a:cubicBezTo>
                  <a:pt x="211" y="278"/>
                  <a:pt x="211" y="278"/>
                  <a:pt x="211" y="278"/>
                </a:cubicBezTo>
                <a:cubicBezTo>
                  <a:pt x="221" y="281"/>
                  <a:pt x="221" y="281"/>
                  <a:pt x="221" y="281"/>
                </a:cubicBezTo>
                <a:cubicBezTo>
                  <a:pt x="225" y="284"/>
                  <a:pt x="225" y="284"/>
                  <a:pt x="225" y="284"/>
                </a:cubicBezTo>
                <a:cubicBezTo>
                  <a:pt x="231" y="288"/>
                  <a:pt x="231" y="288"/>
                  <a:pt x="231" y="288"/>
                </a:cubicBezTo>
                <a:cubicBezTo>
                  <a:pt x="230" y="292"/>
                  <a:pt x="230" y="292"/>
                  <a:pt x="230" y="292"/>
                </a:cubicBezTo>
                <a:cubicBezTo>
                  <a:pt x="231" y="295"/>
                  <a:pt x="231" y="295"/>
                  <a:pt x="231" y="295"/>
                </a:cubicBezTo>
                <a:cubicBezTo>
                  <a:pt x="235" y="303"/>
                  <a:pt x="235" y="303"/>
                  <a:pt x="235" y="303"/>
                </a:cubicBezTo>
                <a:cubicBezTo>
                  <a:pt x="240" y="307"/>
                  <a:pt x="240" y="307"/>
                  <a:pt x="240" y="307"/>
                </a:cubicBezTo>
                <a:cubicBezTo>
                  <a:pt x="244" y="311"/>
                  <a:pt x="244" y="311"/>
                  <a:pt x="244" y="311"/>
                </a:cubicBezTo>
                <a:cubicBezTo>
                  <a:pt x="244" y="317"/>
                  <a:pt x="244" y="317"/>
                  <a:pt x="244" y="317"/>
                </a:cubicBezTo>
                <a:cubicBezTo>
                  <a:pt x="244" y="324"/>
                  <a:pt x="244" y="324"/>
                  <a:pt x="244" y="324"/>
                </a:cubicBezTo>
                <a:cubicBezTo>
                  <a:pt x="246" y="332"/>
                  <a:pt x="246" y="332"/>
                  <a:pt x="246" y="332"/>
                </a:cubicBezTo>
                <a:cubicBezTo>
                  <a:pt x="246" y="335"/>
                  <a:pt x="246" y="335"/>
                  <a:pt x="246" y="335"/>
                </a:cubicBezTo>
                <a:cubicBezTo>
                  <a:pt x="248" y="342"/>
                  <a:pt x="248" y="342"/>
                  <a:pt x="248" y="342"/>
                </a:cubicBezTo>
                <a:cubicBezTo>
                  <a:pt x="249" y="347"/>
                  <a:pt x="249" y="347"/>
                  <a:pt x="249" y="347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56" y="356"/>
                  <a:pt x="256" y="356"/>
                  <a:pt x="256" y="356"/>
                </a:cubicBezTo>
                <a:cubicBezTo>
                  <a:pt x="260" y="361"/>
                  <a:pt x="260" y="361"/>
                  <a:pt x="260" y="361"/>
                </a:cubicBezTo>
                <a:cubicBezTo>
                  <a:pt x="260" y="361"/>
                  <a:pt x="261" y="362"/>
                  <a:pt x="261" y="364"/>
                </a:cubicBezTo>
                <a:cubicBezTo>
                  <a:pt x="261" y="367"/>
                  <a:pt x="262" y="371"/>
                  <a:pt x="262" y="371"/>
                </a:cubicBezTo>
                <a:cubicBezTo>
                  <a:pt x="263" y="376"/>
                  <a:pt x="263" y="376"/>
                  <a:pt x="263" y="376"/>
                </a:cubicBezTo>
                <a:cubicBezTo>
                  <a:pt x="266" y="383"/>
                  <a:pt x="266" y="383"/>
                  <a:pt x="266" y="383"/>
                </a:cubicBezTo>
                <a:cubicBezTo>
                  <a:pt x="261" y="386"/>
                  <a:pt x="261" y="386"/>
                  <a:pt x="261" y="386"/>
                </a:cubicBezTo>
                <a:cubicBezTo>
                  <a:pt x="256" y="389"/>
                  <a:pt x="256" y="389"/>
                  <a:pt x="256" y="389"/>
                </a:cubicBezTo>
                <a:cubicBezTo>
                  <a:pt x="257" y="392"/>
                  <a:pt x="257" y="392"/>
                  <a:pt x="257" y="392"/>
                </a:cubicBezTo>
                <a:cubicBezTo>
                  <a:pt x="259" y="397"/>
                  <a:pt x="259" y="397"/>
                  <a:pt x="259" y="397"/>
                </a:cubicBezTo>
                <a:cubicBezTo>
                  <a:pt x="260" y="401"/>
                  <a:pt x="260" y="401"/>
                  <a:pt x="260" y="401"/>
                </a:cubicBezTo>
                <a:cubicBezTo>
                  <a:pt x="260" y="403"/>
                  <a:pt x="260" y="403"/>
                  <a:pt x="260" y="403"/>
                </a:cubicBezTo>
                <a:cubicBezTo>
                  <a:pt x="266" y="403"/>
                  <a:pt x="266" y="403"/>
                  <a:pt x="266" y="403"/>
                </a:cubicBezTo>
                <a:cubicBezTo>
                  <a:pt x="269" y="400"/>
                  <a:pt x="269" y="400"/>
                  <a:pt x="269" y="400"/>
                </a:cubicBezTo>
                <a:cubicBezTo>
                  <a:pt x="272" y="393"/>
                  <a:pt x="272" y="393"/>
                  <a:pt x="272" y="393"/>
                </a:cubicBezTo>
                <a:cubicBezTo>
                  <a:pt x="283" y="390"/>
                  <a:pt x="283" y="390"/>
                  <a:pt x="283" y="390"/>
                </a:cubicBezTo>
                <a:cubicBezTo>
                  <a:pt x="293" y="391"/>
                  <a:pt x="293" y="391"/>
                  <a:pt x="293" y="391"/>
                </a:cubicBezTo>
                <a:cubicBezTo>
                  <a:pt x="298" y="392"/>
                  <a:pt x="298" y="392"/>
                  <a:pt x="298" y="392"/>
                </a:cubicBezTo>
                <a:cubicBezTo>
                  <a:pt x="298" y="392"/>
                  <a:pt x="304" y="392"/>
                  <a:pt x="307" y="394"/>
                </a:cubicBezTo>
                <a:cubicBezTo>
                  <a:pt x="310" y="396"/>
                  <a:pt x="314" y="399"/>
                  <a:pt x="314" y="399"/>
                </a:cubicBezTo>
                <a:cubicBezTo>
                  <a:pt x="319" y="405"/>
                  <a:pt x="319" y="405"/>
                  <a:pt x="319" y="405"/>
                </a:cubicBezTo>
                <a:cubicBezTo>
                  <a:pt x="325" y="410"/>
                  <a:pt x="325" y="410"/>
                  <a:pt x="325" y="410"/>
                </a:cubicBezTo>
                <a:cubicBezTo>
                  <a:pt x="324" y="417"/>
                  <a:pt x="324" y="417"/>
                  <a:pt x="324" y="417"/>
                </a:cubicBezTo>
                <a:cubicBezTo>
                  <a:pt x="325" y="423"/>
                  <a:pt x="325" y="423"/>
                  <a:pt x="325" y="423"/>
                </a:cubicBezTo>
                <a:cubicBezTo>
                  <a:pt x="323" y="430"/>
                  <a:pt x="323" y="430"/>
                  <a:pt x="323" y="430"/>
                </a:cubicBezTo>
                <a:cubicBezTo>
                  <a:pt x="323" y="433"/>
                  <a:pt x="323" y="433"/>
                  <a:pt x="323" y="433"/>
                </a:cubicBezTo>
                <a:cubicBezTo>
                  <a:pt x="322" y="439"/>
                  <a:pt x="322" y="439"/>
                  <a:pt x="322" y="439"/>
                </a:cubicBezTo>
                <a:cubicBezTo>
                  <a:pt x="319" y="446"/>
                  <a:pt x="319" y="446"/>
                  <a:pt x="319" y="446"/>
                </a:cubicBezTo>
                <a:cubicBezTo>
                  <a:pt x="318" y="448"/>
                  <a:pt x="318" y="448"/>
                  <a:pt x="318" y="448"/>
                </a:cubicBezTo>
                <a:cubicBezTo>
                  <a:pt x="318" y="448"/>
                  <a:pt x="315" y="453"/>
                  <a:pt x="314" y="453"/>
                </a:cubicBezTo>
                <a:cubicBezTo>
                  <a:pt x="313" y="453"/>
                  <a:pt x="310" y="456"/>
                  <a:pt x="310" y="456"/>
                </a:cubicBezTo>
                <a:cubicBezTo>
                  <a:pt x="298" y="459"/>
                  <a:pt x="298" y="459"/>
                  <a:pt x="298" y="459"/>
                </a:cubicBezTo>
                <a:cubicBezTo>
                  <a:pt x="303" y="463"/>
                  <a:pt x="303" y="463"/>
                  <a:pt x="303" y="463"/>
                </a:cubicBezTo>
                <a:cubicBezTo>
                  <a:pt x="307" y="463"/>
                  <a:pt x="307" y="463"/>
                  <a:pt x="307" y="463"/>
                </a:cubicBezTo>
                <a:cubicBezTo>
                  <a:pt x="305" y="468"/>
                  <a:pt x="305" y="468"/>
                  <a:pt x="305" y="468"/>
                </a:cubicBezTo>
                <a:cubicBezTo>
                  <a:pt x="299" y="469"/>
                  <a:pt x="299" y="469"/>
                  <a:pt x="299" y="469"/>
                </a:cubicBezTo>
                <a:cubicBezTo>
                  <a:pt x="297" y="471"/>
                  <a:pt x="297" y="471"/>
                  <a:pt x="297" y="471"/>
                </a:cubicBezTo>
                <a:cubicBezTo>
                  <a:pt x="294" y="470"/>
                  <a:pt x="294" y="470"/>
                  <a:pt x="294" y="470"/>
                </a:cubicBezTo>
                <a:cubicBezTo>
                  <a:pt x="289" y="471"/>
                  <a:pt x="289" y="471"/>
                  <a:pt x="289" y="471"/>
                </a:cubicBezTo>
                <a:cubicBezTo>
                  <a:pt x="286" y="474"/>
                  <a:pt x="286" y="474"/>
                  <a:pt x="286" y="474"/>
                </a:cubicBezTo>
                <a:cubicBezTo>
                  <a:pt x="283" y="475"/>
                  <a:pt x="283" y="475"/>
                  <a:pt x="283" y="475"/>
                </a:cubicBezTo>
                <a:cubicBezTo>
                  <a:pt x="289" y="476"/>
                  <a:pt x="289" y="476"/>
                  <a:pt x="289" y="476"/>
                </a:cubicBezTo>
                <a:cubicBezTo>
                  <a:pt x="293" y="479"/>
                  <a:pt x="293" y="479"/>
                  <a:pt x="293" y="479"/>
                </a:cubicBezTo>
                <a:cubicBezTo>
                  <a:pt x="292" y="483"/>
                  <a:pt x="292" y="483"/>
                  <a:pt x="292" y="483"/>
                </a:cubicBezTo>
                <a:cubicBezTo>
                  <a:pt x="290" y="486"/>
                  <a:pt x="290" y="486"/>
                  <a:pt x="290" y="486"/>
                </a:cubicBezTo>
                <a:cubicBezTo>
                  <a:pt x="282" y="489"/>
                  <a:pt x="282" y="489"/>
                  <a:pt x="282" y="489"/>
                </a:cubicBezTo>
                <a:cubicBezTo>
                  <a:pt x="274" y="490"/>
                  <a:pt x="274" y="490"/>
                  <a:pt x="274" y="490"/>
                </a:cubicBezTo>
                <a:cubicBezTo>
                  <a:pt x="273" y="491"/>
                  <a:pt x="273" y="491"/>
                  <a:pt x="273" y="491"/>
                </a:cubicBezTo>
                <a:cubicBezTo>
                  <a:pt x="275" y="493"/>
                  <a:pt x="275" y="493"/>
                  <a:pt x="275" y="493"/>
                </a:cubicBezTo>
                <a:cubicBezTo>
                  <a:pt x="278" y="496"/>
                  <a:pt x="278" y="496"/>
                  <a:pt x="278" y="496"/>
                </a:cubicBezTo>
                <a:cubicBezTo>
                  <a:pt x="285" y="497"/>
                  <a:pt x="285" y="497"/>
                  <a:pt x="285" y="497"/>
                </a:cubicBezTo>
                <a:cubicBezTo>
                  <a:pt x="290" y="498"/>
                  <a:pt x="290" y="498"/>
                  <a:pt x="290" y="498"/>
                </a:cubicBezTo>
                <a:cubicBezTo>
                  <a:pt x="300" y="498"/>
                  <a:pt x="300" y="498"/>
                  <a:pt x="300" y="498"/>
                </a:cubicBezTo>
                <a:cubicBezTo>
                  <a:pt x="301" y="496"/>
                  <a:pt x="301" y="496"/>
                  <a:pt x="301" y="496"/>
                </a:cubicBezTo>
                <a:cubicBezTo>
                  <a:pt x="310" y="496"/>
                  <a:pt x="310" y="496"/>
                  <a:pt x="310" y="496"/>
                </a:cubicBezTo>
                <a:cubicBezTo>
                  <a:pt x="313" y="499"/>
                  <a:pt x="313" y="499"/>
                  <a:pt x="313" y="499"/>
                </a:cubicBezTo>
                <a:cubicBezTo>
                  <a:pt x="312" y="506"/>
                  <a:pt x="312" y="506"/>
                  <a:pt x="312" y="506"/>
                </a:cubicBezTo>
                <a:cubicBezTo>
                  <a:pt x="313" y="514"/>
                  <a:pt x="313" y="514"/>
                  <a:pt x="313" y="514"/>
                </a:cubicBezTo>
                <a:cubicBezTo>
                  <a:pt x="313" y="514"/>
                  <a:pt x="310" y="517"/>
                  <a:pt x="308" y="517"/>
                </a:cubicBezTo>
                <a:cubicBezTo>
                  <a:pt x="305" y="518"/>
                  <a:pt x="301" y="519"/>
                  <a:pt x="301" y="519"/>
                </a:cubicBezTo>
                <a:cubicBezTo>
                  <a:pt x="293" y="524"/>
                  <a:pt x="293" y="524"/>
                  <a:pt x="293" y="524"/>
                </a:cubicBezTo>
                <a:cubicBezTo>
                  <a:pt x="293" y="527"/>
                  <a:pt x="293" y="527"/>
                  <a:pt x="293" y="527"/>
                </a:cubicBezTo>
                <a:cubicBezTo>
                  <a:pt x="291" y="530"/>
                  <a:pt x="291" y="530"/>
                  <a:pt x="291" y="530"/>
                </a:cubicBezTo>
                <a:cubicBezTo>
                  <a:pt x="286" y="530"/>
                  <a:pt x="286" y="530"/>
                  <a:pt x="286" y="530"/>
                </a:cubicBezTo>
                <a:cubicBezTo>
                  <a:pt x="281" y="533"/>
                  <a:pt x="281" y="533"/>
                  <a:pt x="281" y="533"/>
                </a:cubicBezTo>
                <a:cubicBezTo>
                  <a:pt x="275" y="538"/>
                  <a:pt x="275" y="538"/>
                  <a:pt x="275" y="538"/>
                </a:cubicBezTo>
                <a:cubicBezTo>
                  <a:pt x="270" y="539"/>
                  <a:pt x="270" y="539"/>
                  <a:pt x="270" y="539"/>
                </a:cubicBezTo>
                <a:cubicBezTo>
                  <a:pt x="264" y="540"/>
                  <a:pt x="264" y="540"/>
                  <a:pt x="264" y="540"/>
                </a:cubicBezTo>
                <a:cubicBezTo>
                  <a:pt x="260" y="541"/>
                  <a:pt x="260" y="541"/>
                  <a:pt x="260" y="541"/>
                </a:cubicBezTo>
                <a:cubicBezTo>
                  <a:pt x="255" y="540"/>
                  <a:pt x="255" y="540"/>
                  <a:pt x="255" y="540"/>
                </a:cubicBezTo>
                <a:cubicBezTo>
                  <a:pt x="241" y="538"/>
                  <a:pt x="241" y="538"/>
                  <a:pt x="241" y="538"/>
                </a:cubicBezTo>
                <a:cubicBezTo>
                  <a:pt x="239" y="538"/>
                  <a:pt x="239" y="538"/>
                  <a:pt x="239" y="538"/>
                </a:cubicBezTo>
                <a:cubicBezTo>
                  <a:pt x="231" y="540"/>
                  <a:pt x="231" y="540"/>
                  <a:pt x="231" y="540"/>
                </a:cubicBezTo>
                <a:cubicBezTo>
                  <a:pt x="214" y="540"/>
                  <a:pt x="214" y="540"/>
                  <a:pt x="214" y="540"/>
                </a:cubicBezTo>
                <a:cubicBezTo>
                  <a:pt x="211" y="537"/>
                  <a:pt x="211" y="537"/>
                  <a:pt x="211" y="537"/>
                </a:cubicBezTo>
                <a:cubicBezTo>
                  <a:pt x="203" y="536"/>
                  <a:pt x="203" y="536"/>
                  <a:pt x="203" y="536"/>
                </a:cubicBezTo>
                <a:cubicBezTo>
                  <a:pt x="203" y="536"/>
                  <a:pt x="200" y="536"/>
                  <a:pt x="198" y="534"/>
                </a:cubicBezTo>
                <a:cubicBezTo>
                  <a:pt x="196" y="533"/>
                  <a:pt x="193" y="533"/>
                  <a:pt x="193" y="533"/>
                </a:cubicBezTo>
                <a:cubicBezTo>
                  <a:pt x="191" y="536"/>
                  <a:pt x="191" y="536"/>
                  <a:pt x="191" y="536"/>
                </a:cubicBezTo>
                <a:cubicBezTo>
                  <a:pt x="192" y="539"/>
                  <a:pt x="192" y="539"/>
                  <a:pt x="192" y="539"/>
                </a:cubicBezTo>
                <a:cubicBezTo>
                  <a:pt x="192" y="539"/>
                  <a:pt x="191" y="539"/>
                  <a:pt x="190" y="539"/>
                </a:cubicBezTo>
                <a:cubicBezTo>
                  <a:pt x="188" y="539"/>
                  <a:pt x="181" y="541"/>
                  <a:pt x="181" y="541"/>
                </a:cubicBezTo>
                <a:cubicBezTo>
                  <a:pt x="175" y="542"/>
                  <a:pt x="175" y="542"/>
                  <a:pt x="175" y="542"/>
                </a:cubicBezTo>
                <a:cubicBezTo>
                  <a:pt x="167" y="543"/>
                  <a:pt x="167" y="543"/>
                  <a:pt x="167" y="543"/>
                </a:cubicBezTo>
                <a:cubicBezTo>
                  <a:pt x="172" y="546"/>
                  <a:pt x="169" y="548"/>
                  <a:pt x="169" y="548"/>
                </a:cubicBezTo>
                <a:cubicBezTo>
                  <a:pt x="162" y="549"/>
                  <a:pt x="162" y="549"/>
                  <a:pt x="162" y="549"/>
                </a:cubicBezTo>
                <a:cubicBezTo>
                  <a:pt x="162" y="549"/>
                  <a:pt x="158" y="549"/>
                  <a:pt x="153" y="548"/>
                </a:cubicBezTo>
                <a:cubicBezTo>
                  <a:pt x="148" y="548"/>
                  <a:pt x="142" y="550"/>
                  <a:pt x="142" y="550"/>
                </a:cubicBezTo>
                <a:cubicBezTo>
                  <a:pt x="138" y="547"/>
                  <a:pt x="138" y="547"/>
                  <a:pt x="138" y="547"/>
                </a:cubicBezTo>
                <a:cubicBezTo>
                  <a:pt x="134" y="545"/>
                  <a:pt x="134" y="545"/>
                  <a:pt x="134" y="545"/>
                </a:cubicBezTo>
                <a:cubicBezTo>
                  <a:pt x="129" y="543"/>
                  <a:pt x="129" y="543"/>
                  <a:pt x="129" y="543"/>
                </a:cubicBezTo>
                <a:cubicBezTo>
                  <a:pt x="123" y="544"/>
                  <a:pt x="123" y="544"/>
                  <a:pt x="123" y="544"/>
                </a:cubicBezTo>
                <a:cubicBezTo>
                  <a:pt x="116" y="543"/>
                  <a:pt x="116" y="543"/>
                  <a:pt x="116" y="543"/>
                </a:cubicBezTo>
                <a:cubicBezTo>
                  <a:pt x="109" y="547"/>
                  <a:pt x="109" y="547"/>
                  <a:pt x="109" y="547"/>
                </a:cubicBezTo>
                <a:cubicBezTo>
                  <a:pt x="103" y="550"/>
                  <a:pt x="103" y="550"/>
                  <a:pt x="103" y="550"/>
                </a:cubicBezTo>
                <a:cubicBezTo>
                  <a:pt x="100" y="551"/>
                  <a:pt x="100" y="551"/>
                  <a:pt x="100" y="551"/>
                </a:cubicBezTo>
                <a:cubicBezTo>
                  <a:pt x="100" y="555"/>
                  <a:pt x="100" y="555"/>
                  <a:pt x="100" y="555"/>
                </a:cubicBezTo>
                <a:cubicBezTo>
                  <a:pt x="98" y="560"/>
                  <a:pt x="98" y="560"/>
                  <a:pt x="98" y="560"/>
                </a:cubicBezTo>
                <a:cubicBezTo>
                  <a:pt x="99" y="563"/>
                  <a:pt x="99" y="563"/>
                  <a:pt x="99" y="563"/>
                </a:cubicBezTo>
                <a:cubicBezTo>
                  <a:pt x="98" y="566"/>
                  <a:pt x="98" y="566"/>
                  <a:pt x="98" y="566"/>
                </a:cubicBezTo>
                <a:cubicBezTo>
                  <a:pt x="95" y="571"/>
                  <a:pt x="95" y="571"/>
                  <a:pt x="95" y="571"/>
                </a:cubicBezTo>
                <a:cubicBezTo>
                  <a:pt x="95" y="571"/>
                  <a:pt x="89" y="571"/>
                  <a:pt x="90" y="574"/>
                </a:cubicBezTo>
                <a:cubicBezTo>
                  <a:pt x="90" y="577"/>
                  <a:pt x="90" y="577"/>
                  <a:pt x="90" y="577"/>
                </a:cubicBezTo>
                <a:cubicBezTo>
                  <a:pt x="85" y="577"/>
                  <a:pt x="85" y="577"/>
                  <a:pt x="85" y="577"/>
                </a:cubicBezTo>
                <a:cubicBezTo>
                  <a:pt x="81" y="573"/>
                  <a:pt x="81" y="573"/>
                  <a:pt x="81" y="573"/>
                </a:cubicBezTo>
                <a:cubicBezTo>
                  <a:pt x="79" y="572"/>
                  <a:pt x="79" y="572"/>
                  <a:pt x="79" y="572"/>
                </a:cubicBezTo>
                <a:cubicBezTo>
                  <a:pt x="79" y="572"/>
                  <a:pt x="79" y="567"/>
                  <a:pt x="76" y="568"/>
                </a:cubicBezTo>
                <a:cubicBezTo>
                  <a:pt x="74" y="568"/>
                  <a:pt x="74" y="568"/>
                  <a:pt x="74" y="568"/>
                </a:cubicBezTo>
                <a:cubicBezTo>
                  <a:pt x="73" y="563"/>
                  <a:pt x="73" y="563"/>
                  <a:pt x="73" y="563"/>
                </a:cubicBezTo>
                <a:cubicBezTo>
                  <a:pt x="70" y="560"/>
                  <a:pt x="70" y="560"/>
                  <a:pt x="70" y="560"/>
                </a:cubicBezTo>
                <a:cubicBezTo>
                  <a:pt x="68" y="564"/>
                  <a:pt x="68" y="564"/>
                  <a:pt x="68" y="564"/>
                </a:cubicBezTo>
                <a:cubicBezTo>
                  <a:pt x="68" y="564"/>
                  <a:pt x="67" y="565"/>
                  <a:pt x="64" y="565"/>
                </a:cubicBezTo>
                <a:cubicBezTo>
                  <a:pt x="61" y="566"/>
                  <a:pt x="56" y="566"/>
                  <a:pt x="56" y="566"/>
                </a:cubicBezTo>
                <a:cubicBezTo>
                  <a:pt x="54" y="567"/>
                  <a:pt x="54" y="567"/>
                  <a:pt x="54" y="567"/>
                </a:cubicBezTo>
                <a:cubicBezTo>
                  <a:pt x="48" y="567"/>
                  <a:pt x="48" y="567"/>
                  <a:pt x="48" y="567"/>
                </a:cubicBezTo>
                <a:cubicBezTo>
                  <a:pt x="43" y="568"/>
                  <a:pt x="43" y="568"/>
                  <a:pt x="43" y="568"/>
                </a:cubicBezTo>
                <a:cubicBezTo>
                  <a:pt x="41" y="571"/>
                  <a:pt x="41" y="571"/>
                  <a:pt x="41" y="571"/>
                </a:cubicBezTo>
                <a:cubicBezTo>
                  <a:pt x="41" y="571"/>
                  <a:pt x="46" y="573"/>
                  <a:pt x="41" y="574"/>
                </a:cubicBezTo>
                <a:cubicBezTo>
                  <a:pt x="36" y="574"/>
                  <a:pt x="36" y="574"/>
                  <a:pt x="36" y="574"/>
                </a:cubicBezTo>
                <a:cubicBezTo>
                  <a:pt x="33" y="576"/>
                  <a:pt x="33" y="576"/>
                  <a:pt x="33" y="576"/>
                </a:cubicBezTo>
                <a:cubicBezTo>
                  <a:pt x="31" y="579"/>
                  <a:pt x="31" y="579"/>
                  <a:pt x="31" y="579"/>
                </a:cubicBezTo>
                <a:cubicBezTo>
                  <a:pt x="28" y="581"/>
                  <a:pt x="28" y="581"/>
                  <a:pt x="28" y="581"/>
                </a:cubicBezTo>
                <a:cubicBezTo>
                  <a:pt x="29" y="585"/>
                  <a:pt x="29" y="585"/>
                  <a:pt x="29" y="585"/>
                </a:cubicBezTo>
                <a:cubicBezTo>
                  <a:pt x="26" y="590"/>
                  <a:pt x="26" y="590"/>
                  <a:pt x="26" y="590"/>
                </a:cubicBezTo>
                <a:cubicBezTo>
                  <a:pt x="23" y="590"/>
                  <a:pt x="23" y="590"/>
                  <a:pt x="23" y="590"/>
                </a:cubicBezTo>
                <a:cubicBezTo>
                  <a:pt x="19" y="588"/>
                  <a:pt x="19" y="588"/>
                  <a:pt x="19" y="588"/>
                </a:cubicBezTo>
                <a:lnTo>
                  <a:pt x="21" y="587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39" name="Freeform 26"/>
          <p:cNvSpPr>
            <a:spLocks/>
          </p:cNvSpPr>
          <p:nvPr/>
        </p:nvSpPr>
        <p:spPr bwMode="auto">
          <a:xfrm>
            <a:off x="4862515" y="3519490"/>
            <a:ext cx="354013" cy="409575"/>
          </a:xfrm>
          <a:custGeom>
            <a:avLst/>
            <a:gdLst>
              <a:gd name="T0" fmla="*/ 37 w 221"/>
              <a:gd name="T1" fmla="*/ 251 h 256"/>
              <a:gd name="T2" fmla="*/ 26 w 221"/>
              <a:gd name="T3" fmla="*/ 247 h 256"/>
              <a:gd name="T4" fmla="*/ 35 w 221"/>
              <a:gd name="T5" fmla="*/ 237 h 256"/>
              <a:gd name="T6" fmla="*/ 19 w 221"/>
              <a:gd name="T7" fmla="*/ 243 h 256"/>
              <a:gd name="T8" fmla="*/ 16 w 221"/>
              <a:gd name="T9" fmla="*/ 235 h 256"/>
              <a:gd name="T10" fmla="*/ 18 w 221"/>
              <a:gd name="T11" fmla="*/ 228 h 256"/>
              <a:gd name="T12" fmla="*/ 0 w 221"/>
              <a:gd name="T13" fmla="*/ 224 h 256"/>
              <a:gd name="T14" fmla="*/ 23 w 221"/>
              <a:gd name="T15" fmla="*/ 212 h 256"/>
              <a:gd name="T16" fmla="*/ 6 w 221"/>
              <a:gd name="T17" fmla="*/ 206 h 256"/>
              <a:gd name="T18" fmla="*/ 10 w 221"/>
              <a:gd name="T19" fmla="*/ 197 h 256"/>
              <a:gd name="T20" fmla="*/ 28 w 221"/>
              <a:gd name="T21" fmla="*/ 195 h 256"/>
              <a:gd name="T22" fmla="*/ 36 w 221"/>
              <a:gd name="T23" fmla="*/ 180 h 256"/>
              <a:gd name="T24" fmla="*/ 36 w 221"/>
              <a:gd name="T25" fmla="*/ 174 h 256"/>
              <a:gd name="T26" fmla="*/ 49 w 221"/>
              <a:gd name="T27" fmla="*/ 153 h 256"/>
              <a:gd name="T28" fmla="*/ 66 w 221"/>
              <a:gd name="T29" fmla="*/ 143 h 256"/>
              <a:gd name="T30" fmla="*/ 57 w 221"/>
              <a:gd name="T31" fmla="*/ 136 h 256"/>
              <a:gd name="T32" fmla="*/ 44 w 221"/>
              <a:gd name="T33" fmla="*/ 126 h 256"/>
              <a:gd name="T34" fmla="*/ 28 w 221"/>
              <a:gd name="T35" fmla="*/ 111 h 256"/>
              <a:gd name="T36" fmla="*/ 36 w 221"/>
              <a:gd name="T37" fmla="*/ 99 h 256"/>
              <a:gd name="T38" fmla="*/ 47 w 221"/>
              <a:gd name="T39" fmla="*/ 91 h 256"/>
              <a:gd name="T40" fmla="*/ 34 w 221"/>
              <a:gd name="T41" fmla="*/ 78 h 256"/>
              <a:gd name="T42" fmla="*/ 37 w 221"/>
              <a:gd name="T43" fmla="*/ 61 h 256"/>
              <a:gd name="T44" fmla="*/ 57 w 221"/>
              <a:gd name="T45" fmla="*/ 60 h 256"/>
              <a:gd name="T46" fmla="*/ 71 w 221"/>
              <a:gd name="T47" fmla="*/ 72 h 256"/>
              <a:gd name="T48" fmla="*/ 91 w 221"/>
              <a:gd name="T49" fmla="*/ 69 h 256"/>
              <a:gd name="T50" fmla="*/ 94 w 221"/>
              <a:gd name="T51" fmla="*/ 62 h 256"/>
              <a:gd name="T52" fmla="*/ 110 w 221"/>
              <a:gd name="T53" fmla="*/ 53 h 256"/>
              <a:gd name="T54" fmla="*/ 94 w 221"/>
              <a:gd name="T55" fmla="*/ 44 h 256"/>
              <a:gd name="T56" fmla="*/ 104 w 221"/>
              <a:gd name="T57" fmla="*/ 34 h 256"/>
              <a:gd name="T58" fmla="*/ 109 w 221"/>
              <a:gd name="T59" fmla="*/ 16 h 256"/>
              <a:gd name="T60" fmla="*/ 128 w 221"/>
              <a:gd name="T61" fmla="*/ 10 h 256"/>
              <a:gd name="T62" fmla="*/ 143 w 221"/>
              <a:gd name="T63" fmla="*/ 7 h 256"/>
              <a:gd name="T64" fmla="*/ 159 w 221"/>
              <a:gd name="T65" fmla="*/ 6 h 256"/>
              <a:gd name="T66" fmla="*/ 170 w 221"/>
              <a:gd name="T67" fmla="*/ 14 h 256"/>
              <a:gd name="T68" fmla="*/ 184 w 221"/>
              <a:gd name="T69" fmla="*/ 10 h 256"/>
              <a:gd name="T70" fmla="*/ 199 w 221"/>
              <a:gd name="T71" fmla="*/ 17 h 256"/>
              <a:gd name="T72" fmla="*/ 209 w 221"/>
              <a:gd name="T73" fmla="*/ 35 h 256"/>
              <a:gd name="T74" fmla="*/ 207 w 221"/>
              <a:gd name="T75" fmla="*/ 46 h 256"/>
              <a:gd name="T76" fmla="*/ 214 w 221"/>
              <a:gd name="T77" fmla="*/ 51 h 256"/>
              <a:gd name="T78" fmla="*/ 221 w 221"/>
              <a:gd name="T79" fmla="*/ 72 h 256"/>
              <a:gd name="T80" fmla="*/ 208 w 221"/>
              <a:gd name="T81" fmla="*/ 83 h 256"/>
              <a:gd name="T82" fmla="*/ 192 w 221"/>
              <a:gd name="T83" fmla="*/ 95 h 256"/>
              <a:gd name="T84" fmla="*/ 181 w 221"/>
              <a:gd name="T85" fmla="*/ 99 h 256"/>
              <a:gd name="T86" fmla="*/ 190 w 221"/>
              <a:gd name="T87" fmla="*/ 124 h 256"/>
              <a:gd name="T88" fmla="*/ 190 w 221"/>
              <a:gd name="T89" fmla="*/ 147 h 256"/>
              <a:gd name="T90" fmla="*/ 183 w 221"/>
              <a:gd name="T91" fmla="*/ 184 h 256"/>
              <a:gd name="T92" fmla="*/ 172 w 221"/>
              <a:gd name="T93" fmla="*/ 206 h 256"/>
              <a:gd name="T94" fmla="*/ 162 w 221"/>
              <a:gd name="T95" fmla="*/ 221 h 256"/>
              <a:gd name="T96" fmla="*/ 149 w 221"/>
              <a:gd name="T97" fmla="*/ 219 h 256"/>
              <a:gd name="T98" fmla="*/ 131 w 221"/>
              <a:gd name="T99" fmla="*/ 219 h 256"/>
              <a:gd name="T100" fmla="*/ 112 w 221"/>
              <a:gd name="T101" fmla="*/ 228 h 256"/>
              <a:gd name="T102" fmla="*/ 94 w 221"/>
              <a:gd name="T103" fmla="*/ 238 h 256"/>
              <a:gd name="T104" fmla="*/ 83 w 221"/>
              <a:gd name="T105" fmla="*/ 237 h 256"/>
              <a:gd name="T106" fmla="*/ 76 w 221"/>
              <a:gd name="T107" fmla="*/ 249 h 256"/>
              <a:gd name="T108" fmla="*/ 48 w 221"/>
              <a:gd name="T109" fmla="*/ 255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1" h="256">
                <a:moveTo>
                  <a:pt x="48" y="255"/>
                </a:moveTo>
                <a:cubicBezTo>
                  <a:pt x="46" y="255"/>
                  <a:pt x="45" y="255"/>
                  <a:pt x="43" y="256"/>
                </a:cubicBezTo>
                <a:cubicBezTo>
                  <a:pt x="41" y="256"/>
                  <a:pt x="40" y="251"/>
                  <a:pt x="40" y="251"/>
                </a:cubicBezTo>
                <a:cubicBezTo>
                  <a:pt x="37" y="251"/>
                  <a:pt x="37" y="251"/>
                  <a:pt x="37" y="251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26" y="254"/>
                  <a:pt x="26" y="254"/>
                  <a:pt x="26" y="254"/>
                </a:cubicBezTo>
                <a:cubicBezTo>
                  <a:pt x="22" y="251"/>
                  <a:pt x="22" y="251"/>
                  <a:pt x="22" y="251"/>
                </a:cubicBezTo>
                <a:cubicBezTo>
                  <a:pt x="26" y="247"/>
                  <a:pt x="26" y="247"/>
                  <a:pt x="26" y="247"/>
                </a:cubicBezTo>
                <a:cubicBezTo>
                  <a:pt x="28" y="245"/>
                  <a:pt x="28" y="245"/>
                  <a:pt x="28" y="245"/>
                </a:cubicBezTo>
                <a:cubicBezTo>
                  <a:pt x="32" y="243"/>
                  <a:pt x="32" y="243"/>
                  <a:pt x="32" y="243"/>
                </a:cubicBezTo>
                <a:cubicBezTo>
                  <a:pt x="35" y="238"/>
                  <a:pt x="35" y="238"/>
                  <a:pt x="35" y="238"/>
                </a:cubicBezTo>
                <a:cubicBezTo>
                  <a:pt x="35" y="237"/>
                  <a:pt x="35" y="237"/>
                  <a:pt x="35" y="237"/>
                </a:cubicBezTo>
                <a:cubicBezTo>
                  <a:pt x="32" y="237"/>
                  <a:pt x="32" y="237"/>
                  <a:pt x="32" y="237"/>
                </a:cubicBezTo>
                <a:cubicBezTo>
                  <a:pt x="32" y="237"/>
                  <a:pt x="32" y="241"/>
                  <a:pt x="28" y="242"/>
                </a:cubicBezTo>
                <a:cubicBezTo>
                  <a:pt x="24" y="242"/>
                  <a:pt x="22" y="243"/>
                  <a:pt x="22" y="243"/>
                </a:cubicBezTo>
                <a:cubicBezTo>
                  <a:pt x="19" y="243"/>
                  <a:pt x="19" y="243"/>
                  <a:pt x="19" y="243"/>
                </a:cubicBezTo>
                <a:cubicBezTo>
                  <a:pt x="15" y="244"/>
                  <a:pt x="15" y="244"/>
                  <a:pt x="15" y="244"/>
                </a:cubicBezTo>
                <a:cubicBezTo>
                  <a:pt x="10" y="242"/>
                  <a:pt x="10" y="242"/>
                  <a:pt x="10" y="242"/>
                </a:cubicBezTo>
                <a:cubicBezTo>
                  <a:pt x="12" y="240"/>
                  <a:pt x="12" y="240"/>
                  <a:pt x="12" y="240"/>
                </a:cubicBezTo>
                <a:cubicBezTo>
                  <a:pt x="12" y="240"/>
                  <a:pt x="13" y="235"/>
                  <a:pt x="16" y="235"/>
                </a:cubicBezTo>
                <a:cubicBezTo>
                  <a:pt x="18" y="234"/>
                  <a:pt x="22" y="234"/>
                  <a:pt x="22" y="234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28" y="229"/>
                  <a:pt x="34" y="226"/>
                  <a:pt x="26" y="227"/>
                </a:cubicBezTo>
                <a:cubicBezTo>
                  <a:pt x="18" y="228"/>
                  <a:pt x="18" y="228"/>
                  <a:pt x="18" y="228"/>
                </a:cubicBezTo>
                <a:cubicBezTo>
                  <a:pt x="11" y="229"/>
                  <a:pt x="11" y="229"/>
                  <a:pt x="11" y="229"/>
                </a:cubicBezTo>
                <a:cubicBezTo>
                  <a:pt x="9" y="231"/>
                  <a:pt x="9" y="231"/>
                  <a:pt x="9" y="231"/>
                </a:cubicBezTo>
                <a:cubicBezTo>
                  <a:pt x="9" y="231"/>
                  <a:pt x="7" y="230"/>
                  <a:pt x="7" y="227"/>
                </a:cubicBezTo>
                <a:cubicBezTo>
                  <a:pt x="6" y="225"/>
                  <a:pt x="0" y="224"/>
                  <a:pt x="0" y="224"/>
                </a:cubicBezTo>
                <a:cubicBezTo>
                  <a:pt x="5" y="218"/>
                  <a:pt x="5" y="218"/>
                  <a:pt x="5" y="218"/>
                </a:cubicBezTo>
                <a:cubicBezTo>
                  <a:pt x="5" y="218"/>
                  <a:pt x="5" y="215"/>
                  <a:pt x="7" y="215"/>
                </a:cubicBezTo>
                <a:cubicBezTo>
                  <a:pt x="10" y="214"/>
                  <a:pt x="11" y="214"/>
                  <a:pt x="13" y="214"/>
                </a:cubicBezTo>
                <a:cubicBezTo>
                  <a:pt x="15" y="214"/>
                  <a:pt x="23" y="212"/>
                  <a:pt x="23" y="212"/>
                </a:cubicBezTo>
                <a:cubicBezTo>
                  <a:pt x="24" y="207"/>
                  <a:pt x="24" y="207"/>
                  <a:pt x="24" y="207"/>
                </a:cubicBezTo>
                <a:cubicBezTo>
                  <a:pt x="17" y="206"/>
                  <a:pt x="17" y="206"/>
                  <a:pt x="17" y="206"/>
                </a:cubicBezTo>
                <a:cubicBezTo>
                  <a:pt x="17" y="206"/>
                  <a:pt x="16" y="206"/>
                  <a:pt x="12" y="206"/>
                </a:cubicBezTo>
                <a:cubicBezTo>
                  <a:pt x="7" y="207"/>
                  <a:pt x="6" y="206"/>
                  <a:pt x="6" y="206"/>
                </a:cubicBezTo>
                <a:cubicBezTo>
                  <a:pt x="3" y="204"/>
                  <a:pt x="3" y="204"/>
                  <a:pt x="3" y="204"/>
                </a:cubicBezTo>
                <a:cubicBezTo>
                  <a:pt x="0" y="202"/>
                  <a:pt x="0" y="202"/>
                  <a:pt x="0" y="202"/>
                </a:cubicBezTo>
                <a:cubicBezTo>
                  <a:pt x="4" y="198"/>
                  <a:pt x="4" y="198"/>
                  <a:pt x="4" y="198"/>
                </a:cubicBezTo>
                <a:cubicBezTo>
                  <a:pt x="10" y="197"/>
                  <a:pt x="10" y="197"/>
                  <a:pt x="10" y="197"/>
                </a:cubicBezTo>
                <a:cubicBezTo>
                  <a:pt x="16" y="196"/>
                  <a:pt x="16" y="196"/>
                  <a:pt x="16" y="196"/>
                </a:cubicBezTo>
                <a:cubicBezTo>
                  <a:pt x="20" y="199"/>
                  <a:pt x="20" y="199"/>
                  <a:pt x="20" y="199"/>
                </a:cubicBezTo>
                <a:cubicBezTo>
                  <a:pt x="24" y="202"/>
                  <a:pt x="24" y="202"/>
                  <a:pt x="24" y="202"/>
                </a:cubicBezTo>
                <a:cubicBezTo>
                  <a:pt x="24" y="202"/>
                  <a:pt x="28" y="197"/>
                  <a:pt x="28" y="195"/>
                </a:cubicBezTo>
                <a:cubicBezTo>
                  <a:pt x="28" y="193"/>
                  <a:pt x="28" y="190"/>
                  <a:pt x="28" y="190"/>
                </a:cubicBezTo>
                <a:cubicBezTo>
                  <a:pt x="30" y="188"/>
                  <a:pt x="30" y="188"/>
                  <a:pt x="30" y="188"/>
                </a:cubicBezTo>
                <a:cubicBezTo>
                  <a:pt x="32" y="185"/>
                  <a:pt x="32" y="185"/>
                  <a:pt x="32" y="185"/>
                </a:cubicBezTo>
                <a:cubicBezTo>
                  <a:pt x="36" y="180"/>
                  <a:pt x="36" y="180"/>
                  <a:pt x="36" y="180"/>
                </a:cubicBezTo>
                <a:cubicBezTo>
                  <a:pt x="39" y="180"/>
                  <a:pt x="39" y="180"/>
                  <a:pt x="39" y="180"/>
                </a:cubicBezTo>
                <a:cubicBezTo>
                  <a:pt x="44" y="179"/>
                  <a:pt x="44" y="179"/>
                  <a:pt x="44" y="179"/>
                </a:cubicBezTo>
                <a:cubicBezTo>
                  <a:pt x="44" y="179"/>
                  <a:pt x="45" y="175"/>
                  <a:pt x="42" y="176"/>
                </a:cubicBezTo>
                <a:cubicBezTo>
                  <a:pt x="39" y="176"/>
                  <a:pt x="36" y="174"/>
                  <a:pt x="36" y="174"/>
                </a:cubicBezTo>
                <a:cubicBezTo>
                  <a:pt x="36" y="174"/>
                  <a:pt x="34" y="174"/>
                  <a:pt x="37" y="169"/>
                </a:cubicBezTo>
                <a:cubicBezTo>
                  <a:pt x="41" y="164"/>
                  <a:pt x="45" y="159"/>
                  <a:pt x="45" y="159"/>
                </a:cubicBezTo>
                <a:cubicBezTo>
                  <a:pt x="49" y="156"/>
                  <a:pt x="49" y="156"/>
                  <a:pt x="49" y="156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54" y="147"/>
                  <a:pt x="54" y="147"/>
                  <a:pt x="54" y="147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56" y="144"/>
                  <a:pt x="59" y="144"/>
                  <a:pt x="61" y="142"/>
                </a:cubicBezTo>
                <a:cubicBezTo>
                  <a:pt x="62" y="140"/>
                  <a:pt x="66" y="143"/>
                  <a:pt x="66" y="143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70" y="136"/>
                  <a:pt x="70" y="136"/>
                  <a:pt x="70" y="136"/>
                </a:cubicBezTo>
                <a:cubicBezTo>
                  <a:pt x="70" y="136"/>
                  <a:pt x="69" y="133"/>
                  <a:pt x="66" y="134"/>
                </a:cubicBezTo>
                <a:cubicBezTo>
                  <a:pt x="63" y="134"/>
                  <a:pt x="57" y="136"/>
                  <a:pt x="57" y="13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5" y="134"/>
                  <a:pt x="45" y="134"/>
                  <a:pt x="45" y="134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4" y="126"/>
                  <a:pt x="44" y="126"/>
                  <a:pt x="44" y="126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34" y="121"/>
                  <a:pt x="34" y="121"/>
                  <a:pt x="34" y="121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30" y="108"/>
                  <a:pt x="30" y="108"/>
                  <a:pt x="30" y="108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6" y="107"/>
                  <a:pt x="36" y="105"/>
                  <a:pt x="36" y="104"/>
                </a:cubicBezTo>
                <a:cubicBezTo>
                  <a:pt x="36" y="102"/>
                  <a:pt x="36" y="99"/>
                  <a:pt x="36" y="99"/>
                </a:cubicBezTo>
                <a:cubicBezTo>
                  <a:pt x="40" y="98"/>
                  <a:pt x="40" y="98"/>
                  <a:pt x="40" y="98"/>
                </a:cubicBezTo>
                <a:cubicBezTo>
                  <a:pt x="47" y="96"/>
                  <a:pt x="47" y="96"/>
                  <a:pt x="47" y="96"/>
                </a:cubicBezTo>
                <a:cubicBezTo>
                  <a:pt x="51" y="94"/>
                  <a:pt x="51" y="94"/>
                  <a:pt x="51" y="94"/>
                </a:cubicBezTo>
                <a:cubicBezTo>
                  <a:pt x="47" y="91"/>
                  <a:pt x="47" y="91"/>
                  <a:pt x="47" y="91"/>
                </a:cubicBezTo>
                <a:cubicBezTo>
                  <a:pt x="40" y="88"/>
                  <a:pt x="40" y="88"/>
                  <a:pt x="40" y="88"/>
                </a:cubicBezTo>
                <a:cubicBezTo>
                  <a:pt x="36" y="85"/>
                  <a:pt x="36" y="85"/>
                  <a:pt x="36" y="85"/>
                </a:cubicBezTo>
                <a:cubicBezTo>
                  <a:pt x="31" y="81"/>
                  <a:pt x="31" y="81"/>
                  <a:pt x="31" y="81"/>
                </a:cubicBezTo>
                <a:cubicBezTo>
                  <a:pt x="34" y="78"/>
                  <a:pt x="34" y="78"/>
                  <a:pt x="34" y="78"/>
                </a:cubicBezTo>
                <a:cubicBezTo>
                  <a:pt x="34" y="78"/>
                  <a:pt x="39" y="77"/>
                  <a:pt x="38" y="75"/>
                </a:cubicBezTo>
                <a:cubicBezTo>
                  <a:pt x="38" y="73"/>
                  <a:pt x="37" y="69"/>
                  <a:pt x="37" y="69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65"/>
                  <a:pt x="35" y="61"/>
                  <a:pt x="37" y="61"/>
                </a:cubicBezTo>
                <a:cubicBezTo>
                  <a:pt x="39" y="61"/>
                  <a:pt x="44" y="61"/>
                  <a:pt x="44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8" y="61"/>
                  <a:pt x="49" y="61"/>
                </a:cubicBezTo>
                <a:cubicBezTo>
                  <a:pt x="50" y="60"/>
                  <a:pt x="57" y="60"/>
                  <a:pt x="57" y="60"/>
                </a:cubicBezTo>
                <a:cubicBezTo>
                  <a:pt x="60" y="63"/>
                  <a:pt x="60" y="63"/>
                  <a:pt x="60" y="63"/>
                </a:cubicBezTo>
                <a:cubicBezTo>
                  <a:pt x="67" y="64"/>
                  <a:pt x="67" y="64"/>
                  <a:pt x="67" y="64"/>
                </a:cubicBezTo>
                <a:cubicBezTo>
                  <a:pt x="68" y="69"/>
                  <a:pt x="68" y="69"/>
                  <a:pt x="68" y="69"/>
                </a:cubicBezTo>
                <a:cubicBezTo>
                  <a:pt x="71" y="72"/>
                  <a:pt x="71" y="72"/>
                  <a:pt x="71" y="72"/>
                </a:cubicBezTo>
                <a:cubicBezTo>
                  <a:pt x="75" y="67"/>
                  <a:pt x="75" y="67"/>
                  <a:pt x="75" y="67"/>
                </a:cubicBezTo>
                <a:cubicBezTo>
                  <a:pt x="79" y="66"/>
                  <a:pt x="79" y="66"/>
                  <a:pt x="79" y="66"/>
                </a:cubicBezTo>
                <a:cubicBezTo>
                  <a:pt x="87" y="67"/>
                  <a:pt x="87" y="67"/>
                  <a:pt x="87" y="67"/>
                </a:cubicBezTo>
                <a:cubicBezTo>
                  <a:pt x="91" y="69"/>
                  <a:pt x="91" y="69"/>
                  <a:pt x="91" y="69"/>
                </a:cubicBezTo>
                <a:cubicBezTo>
                  <a:pt x="93" y="74"/>
                  <a:pt x="93" y="74"/>
                  <a:pt x="93" y="74"/>
                </a:cubicBezTo>
                <a:cubicBezTo>
                  <a:pt x="94" y="70"/>
                  <a:pt x="94" y="70"/>
                  <a:pt x="94" y="70"/>
                </a:cubicBezTo>
                <a:cubicBezTo>
                  <a:pt x="95" y="66"/>
                  <a:pt x="95" y="66"/>
                  <a:pt x="95" y="66"/>
                </a:cubicBezTo>
                <a:cubicBezTo>
                  <a:pt x="94" y="62"/>
                  <a:pt x="94" y="62"/>
                  <a:pt x="94" y="62"/>
                </a:cubicBezTo>
                <a:cubicBezTo>
                  <a:pt x="99" y="57"/>
                  <a:pt x="99" y="57"/>
                  <a:pt x="99" y="57"/>
                </a:cubicBezTo>
                <a:cubicBezTo>
                  <a:pt x="101" y="56"/>
                  <a:pt x="101" y="56"/>
                  <a:pt x="101" y="56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10" y="53"/>
                  <a:pt x="110" y="53"/>
                  <a:pt x="110" y="53"/>
                </a:cubicBezTo>
                <a:cubicBezTo>
                  <a:pt x="112" y="49"/>
                  <a:pt x="112" y="49"/>
                  <a:pt x="112" y="49"/>
                </a:cubicBezTo>
                <a:cubicBezTo>
                  <a:pt x="112" y="49"/>
                  <a:pt x="111" y="46"/>
                  <a:pt x="108" y="47"/>
                </a:cubicBezTo>
                <a:cubicBezTo>
                  <a:pt x="105" y="47"/>
                  <a:pt x="103" y="46"/>
                  <a:pt x="103" y="46"/>
                </a:cubicBezTo>
                <a:cubicBezTo>
                  <a:pt x="94" y="44"/>
                  <a:pt x="94" y="44"/>
                  <a:pt x="94" y="44"/>
                </a:cubicBezTo>
                <a:cubicBezTo>
                  <a:pt x="92" y="43"/>
                  <a:pt x="92" y="43"/>
                  <a:pt x="92" y="43"/>
                </a:cubicBezTo>
                <a:cubicBezTo>
                  <a:pt x="92" y="38"/>
                  <a:pt x="92" y="38"/>
                  <a:pt x="92" y="38"/>
                </a:cubicBezTo>
                <a:cubicBezTo>
                  <a:pt x="92" y="38"/>
                  <a:pt x="94" y="36"/>
                  <a:pt x="95" y="36"/>
                </a:cubicBezTo>
                <a:cubicBezTo>
                  <a:pt x="97" y="35"/>
                  <a:pt x="104" y="34"/>
                  <a:pt x="104" y="34"/>
                </a:cubicBezTo>
                <a:cubicBezTo>
                  <a:pt x="104" y="34"/>
                  <a:pt x="106" y="34"/>
                  <a:pt x="106" y="32"/>
                </a:cubicBezTo>
                <a:cubicBezTo>
                  <a:pt x="106" y="30"/>
                  <a:pt x="106" y="28"/>
                  <a:pt x="106" y="28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21" y="9"/>
                  <a:pt x="121" y="9"/>
                  <a:pt x="121" y="9"/>
                </a:cubicBezTo>
                <a:cubicBezTo>
                  <a:pt x="128" y="10"/>
                  <a:pt x="128" y="10"/>
                  <a:pt x="128" y="10"/>
                </a:cubicBezTo>
                <a:cubicBezTo>
                  <a:pt x="131" y="9"/>
                  <a:pt x="131" y="9"/>
                  <a:pt x="131" y="9"/>
                </a:cubicBezTo>
                <a:cubicBezTo>
                  <a:pt x="137" y="7"/>
                  <a:pt x="137" y="7"/>
                  <a:pt x="137" y="7"/>
                </a:cubicBezTo>
                <a:cubicBezTo>
                  <a:pt x="140" y="6"/>
                  <a:pt x="140" y="6"/>
                  <a:pt x="140" y="6"/>
                </a:cubicBezTo>
                <a:cubicBezTo>
                  <a:pt x="143" y="7"/>
                  <a:pt x="143" y="7"/>
                  <a:pt x="143" y="7"/>
                </a:cubicBezTo>
                <a:cubicBezTo>
                  <a:pt x="148" y="5"/>
                  <a:pt x="148" y="5"/>
                  <a:pt x="148" y="5"/>
                </a:cubicBezTo>
                <a:cubicBezTo>
                  <a:pt x="152" y="0"/>
                  <a:pt x="152" y="0"/>
                  <a:pt x="152" y="0"/>
                </a:cubicBezTo>
                <a:cubicBezTo>
                  <a:pt x="155" y="2"/>
                  <a:pt x="155" y="2"/>
                  <a:pt x="155" y="2"/>
                </a:cubicBezTo>
                <a:cubicBezTo>
                  <a:pt x="159" y="6"/>
                  <a:pt x="159" y="6"/>
                  <a:pt x="159" y="6"/>
                </a:cubicBezTo>
                <a:cubicBezTo>
                  <a:pt x="163" y="9"/>
                  <a:pt x="163" y="9"/>
                  <a:pt x="163" y="9"/>
                </a:cubicBezTo>
                <a:cubicBezTo>
                  <a:pt x="166" y="12"/>
                  <a:pt x="166" y="12"/>
                  <a:pt x="166" y="12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70" y="14"/>
                  <a:pt x="170" y="14"/>
                  <a:pt x="170" y="14"/>
                </a:cubicBezTo>
                <a:cubicBezTo>
                  <a:pt x="172" y="13"/>
                  <a:pt x="172" y="13"/>
                  <a:pt x="172" y="13"/>
                </a:cubicBezTo>
                <a:cubicBezTo>
                  <a:pt x="175" y="13"/>
                  <a:pt x="175" y="13"/>
                  <a:pt x="175" y="13"/>
                </a:cubicBezTo>
                <a:cubicBezTo>
                  <a:pt x="180" y="12"/>
                  <a:pt x="180" y="12"/>
                  <a:pt x="180" y="12"/>
                </a:cubicBezTo>
                <a:cubicBezTo>
                  <a:pt x="184" y="10"/>
                  <a:pt x="184" y="10"/>
                  <a:pt x="184" y="10"/>
                </a:cubicBezTo>
                <a:cubicBezTo>
                  <a:pt x="190" y="10"/>
                  <a:pt x="190" y="10"/>
                  <a:pt x="190" y="10"/>
                </a:cubicBezTo>
                <a:cubicBezTo>
                  <a:pt x="192" y="11"/>
                  <a:pt x="192" y="11"/>
                  <a:pt x="192" y="11"/>
                </a:cubicBezTo>
                <a:cubicBezTo>
                  <a:pt x="197" y="15"/>
                  <a:pt x="197" y="15"/>
                  <a:pt x="197" y="15"/>
                </a:cubicBezTo>
                <a:cubicBezTo>
                  <a:pt x="199" y="17"/>
                  <a:pt x="199" y="17"/>
                  <a:pt x="199" y="17"/>
                </a:cubicBezTo>
                <a:cubicBezTo>
                  <a:pt x="201" y="23"/>
                  <a:pt x="201" y="23"/>
                  <a:pt x="201" y="23"/>
                </a:cubicBezTo>
                <a:cubicBezTo>
                  <a:pt x="201" y="28"/>
                  <a:pt x="201" y="28"/>
                  <a:pt x="201" y="28"/>
                </a:cubicBezTo>
                <a:cubicBezTo>
                  <a:pt x="204" y="31"/>
                  <a:pt x="204" y="31"/>
                  <a:pt x="204" y="31"/>
                </a:cubicBezTo>
                <a:cubicBezTo>
                  <a:pt x="209" y="35"/>
                  <a:pt x="209" y="35"/>
                  <a:pt x="209" y="35"/>
                </a:cubicBezTo>
                <a:cubicBezTo>
                  <a:pt x="209" y="35"/>
                  <a:pt x="209" y="37"/>
                  <a:pt x="209" y="39"/>
                </a:cubicBezTo>
                <a:cubicBezTo>
                  <a:pt x="209" y="40"/>
                  <a:pt x="212" y="42"/>
                  <a:pt x="212" y="42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07" y="46"/>
                  <a:pt x="207" y="46"/>
                  <a:pt x="207" y="46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05" y="51"/>
                  <a:pt x="205" y="51"/>
                  <a:pt x="205" y="51"/>
                </a:cubicBezTo>
                <a:cubicBezTo>
                  <a:pt x="212" y="51"/>
                  <a:pt x="212" y="51"/>
                  <a:pt x="212" y="51"/>
                </a:cubicBezTo>
                <a:cubicBezTo>
                  <a:pt x="214" y="51"/>
                  <a:pt x="214" y="51"/>
                  <a:pt x="214" y="51"/>
                </a:cubicBezTo>
                <a:cubicBezTo>
                  <a:pt x="218" y="53"/>
                  <a:pt x="218" y="53"/>
                  <a:pt x="218" y="53"/>
                </a:cubicBezTo>
                <a:cubicBezTo>
                  <a:pt x="218" y="57"/>
                  <a:pt x="218" y="57"/>
                  <a:pt x="218" y="57"/>
                </a:cubicBezTo>
                <a:cubicBezTo>
                  <a:pt x="220" y="66"/>
                  <a:pt x="220" y="66"/>
                  <a:pt x="220" y="66"/>
                </a:cubicBezTo>
                <a:cubicBezTo>
                  <a:pt x="221" y="72"/>
                  <a:pt x="221" y="72"/>
                  <a:pt x="221" y="72"/>
                </a:cubicBezTo>
                <a:cubicBezTo>
                  <a:pt x="218" y="74"/>
                  <a:pt x="218" y="74"/>
                  <a:pt x="218" y="74"/>
                </a:cubicBezTo>
                <a:cubicBezTo>
                  <a:pt x="215" y="79"/>
                  <a:pt x="215" y="79"/>
                  <a:pt x="215" y="79"/>
                </a:cubicBezTo>
                <a:cubicBezTo>
                  <a:pt x="213" y="82"/>
                  <a:pt x="213" y="82"/>
                  <a:pt x="213" y="82"/>
                </a:cubicBezTo>
                <a:cubicBezTo>
                  <a:pt x="213" y="82"/>
                  <a:pt x="210" y="82"/>
                  <a:pt x="208" y="83"/>
                </a:cubicBezTo>
                <a:cubicBezTo>
                  <a:pt x="206" y="83"/>
                  <a:pt x="204" y="80"/>
                  <a:pt x="202" y="84"/>
                </a:cubicBezTo>
                <a:cubicBezTo>
                  <a:pt x="199" y="88"/>
                  <a:pt x="199" y="92"/>
                  <a:pt x="199" y="92"/>
                </a:cubicBezTo>
                <a:cubicBezTo>
                  <a:pt x="195" y="94"/>
                  <a:pt x="195" y="94"/>
                  <a:pt x="195" y="94"/>
                </a:cubicBezTo>
                <a:cubicBezTo>
                  <a:pt x="192" y="95"/>
                  <a:pt x="192" y="95"/>
                  <a:pt x="192" y="95"/>
                </a:cubicBezTo>
                <a:cubicBezTo>
                  <a:pt x="190" y="93"/>
                  <a:pt x="190" y="93"/>
                  <a:pt x="190" y="93"/>
                </a:cubicBezTo>
                <a:cubicBezTo>
                  <a:pt x="186" y="94"/>
                  <a:pt x="186" y="94"/>
                  <a:pt x="186" y="94"/>
                </a:cubicBezTo>
                <a:cubicBezTo>
                  <a:pt x="183" y="97"/>
                  <a:pt x="183" y="97"/>
                  <a:pt x="183" y="97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183" y="103"/>
                  <a:pt x="183" y="103"/>
                  <a:pt x="183" y="103"/>
                </a:cubicBezTo>
                <a:cubicBezTo>
                  <a:pt x="186" y="110"/>
                  <a:pt x="186" y="110"/>
                  <a:pt x="186" y="110"/>
                </a:cubicBezTo>
                <a:cubicBezTo>
                  <a:pt x="186" y="110"/>
                  <a:pt x="185" y="111"/>
                  <a:pt x="186" y="116"/>
                </a:cubicBezTo>
                <a:cubicBezTo>
                  <a:pt x="187" y="121"/>
                  <a:pt x="190" y="124"/>
                  <a:pt x="190" y="124"/>
                </a:cubicBezTo>
                <a:cubicBezTo>
                  <a:pt x="190" y="124"/>
                  <a:pt x="189" y="125"/>
                  <a:pt x="190" y="129"/>
                </a:cubicBezTo>
                <a:cubicBezTo>
                  <a:pt x="191" y="133"/>
                  <a:pt x="191" y="136"/>
                  <a:pt x="191" y="136"/>
                </a:cubicBezTo>
                <a:cubicBezTo>
                  <a:pt x="190" y="142"/>
                  <a:pt x="190" y="142"/>
                  <a:pt x="190" y="142"/>
                </a:cubicBezTo>
                <a:cubicBezTo>
                  <a:pt x="190" y="147"/>
                  <a:pt x="190" y="147"/>
                  <a:pt x="190" y="147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92" y="169"/>
                  <a:pt x="192" y="169"/>
                  <a:pt x="192" y="169"/>
                </a:cubicBezTo>
                <a:cubicBezTo>
                  <a:pt x="185" y="177"/>
                  <a:pt x="185" y="177"/>
                  <a:pt x="185" y="177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82" y="190"/>
                  <a:pt x="182" y="190"/>
                  <a:pt x="182" y="190"/>
                </a:cubicBezTo>
                <a:cubicBezTo>
                  <a:pt x="180" y="195"/>
                  <a:pt x="180" y="195"/>
                  <a:pt x="180" y="195"/>
                </a:cubicBezTo>
                <a:cubicBezTo>
                  <a:pt x="177" y="202"/>
                  <a:pt x="177" y="202"/>
                  <a:pt x="177" y="202"/>
                </a:cubicBezTo>
                <a:cubicBezTo>
                  <a:pt x="172" y="206"/>
                  <a:pt x="172" y="206"/>
                  <a:pt x="172" y="206"/>
                </a:cubicBezTo>
                <a:cubicBezTo>
                  <a:pt x="172" y="211"/>
                  <a:pt x="172" y="211"/>
                  <a:pt x="172" y="211"/>
                </a:cubicBezTo>
                <a:cubicBezTo>
                  <a:pt x="172" y="215"/>
                  <a:pt x="172" y="215"/>
                  <a:pt x="172" y="215"/>
                </a:cubicBezTo>
                <a:cubicBezTo>
                  <a:pt x="172" y="215"/>
                  <a:pt x="171" y="217"/>
                  <a:pt x="170" y="219"/>
                </a:cubicBezTo>
                <a:cubicBezTo>
                  <a:pt x="168" y="221"/>
                  <a:pt x="162" y="221"/>
                  <a:pt x="162" y="221"/>
                </a:cubicBezTo>
                <a:cubicBezTo>
                  <a:pt x="159" y="219"/>
                  <a:pt x="159" y="219"/>
                  <a:pt x="159" y="219"/>
                </a:cubicBezTo>
                <a:cubicBezTo>
                  <a:pt x="157" y="215"/>
                  <a:pt x="157" y="215"/>
                  <a:pt x="157" y="215"/>
                </a:cubicBezTo>
                <a:cubicBezTo>
                  <a:pt x="151" y="212"/>
                  <a:pt x="151" y="212"/>
                  <a:pt x="151" y="212"/>
                </a:cubicBezTo>
                <a:cubicBezTo>
                  <a:pt x="151" y="212"/>
                  <a:pt x="150" y="219"/>
                  <a:pt x="149" y="219"/>
                </a:cubicBezTo>
                <a:cubicBezTo>
                  <a:pt x="147" y="220"/>
                  <a:pt x="147" y="218"/>
                  <a:pt x="147" y="218"/>
                </a:cubicBezTo>
                <a:cubicBezTo>
                  <a:pt x="144" y="220"/>
                  <a:pt x="144" y="220"/>
                  <a:pt x="144" y="220"/>
                </a:cubicBezTo>
                <a:cubicBezTo>
                  <a:pt x="137" y="221"/>
                  <a:pt x="137" y="221"/>
                  <a:pt x="137" y="221"/>
                </a:cubicBezTo>
                <a:cubicBezTo>
                  <a:pt x="131" y="219"/>
                  <a:pt x="131" y="219"/>
                  <a:pt x="131" y="219"/>
                </a:cubicBezTo>
                <a:cubicBezTo>
                  <a:pt x="122" y="220"/>
                  <a:pt x="122" y="220"/>
                  <a:pt x="122" y="220"/>
                </a:cubicBezTo>
                <a:cubicBezTo>
                  <a:pt x="122" y="222"/>
                  <a:pt x="122" y="222"/>
                  <a:pt x="122" y="222"/>
                </a:cubicBezTo>
                <a:cubicBezTo>
                  <a:pt x="119" y="227"/>
                  <a:pt x="119" y="227"/>
                  <a:pt x="119" y="227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07" y="232"/>
                  <a:pt x="107" y="232"/>
                  <a:pt x="107" y="232"/>
                </a:cubicBezTo>
                <a:cubicBezTo>
                  <a:pt x="100" y="239"/>
                  <a:pt x="100" y="239"/>
                  <a:pt x="100" y="239"/>
                </a:cubicBezTo>
                <a:cubicBezTo>
                  <a:pt x="100" y="239"/>
                  <a:pt x="101" y="239"/>
                  <a:pt x="98" y="240"/>
                </a:cubicBezTo>
                <a:cubicBezTo>
                  <a:pt x="94" y="240"/>
                  <a:pt x="94" y="238"/>
                  <a:pt x="94" y="238"/>
                </a:cubicBezTo>
                <a:cubicBezTo>
                  <a:pt x="92" y="233"/>
                  <a:pt x="92" y="233"/>
                  <a:pt x="92" y="233"/>
                </a:cubicBezTo>
                <a:cubicBezTo>
                  <a:pt x="89" y="231"/>
                  <a:pt x="89" y="231"/>
                  <a:pt x="89" y="231"/>
                </a:cubicBezTo>
                <a:cubicBezTo>
                  <a:pt x="85" y="232"/>
                  <a:pt x="85" y="232"/>
                  <a:pt x="85" y="232"/>
                </a:cubicBezTo>
                <a:cubicBezTo>
                  <a:pt x="83" y="237"/>
                  <a:pt x="83" y="237"/>
                  <a:pt x="83" y="237"/>
                </a:cubicBezTo>
                <a:cubicBezTo>
                  <a:pt x="87" y="240"/>
                  <a:pt x="87" y="240"/>
                  <a:pt x="87" y="240"/>
                </a:cubicBezTo>
                <a:cubicBezTo>
                  <a:pt x="87" y="243"/>
                  <a:pt x="87" y="243"/>
                  <a:pt x="87" y="243"/>
                </a:cubicBezTo>
                <a:cubicBezTo>
                  <a:pt x="79" y="245"/>
                  <a:pt x="79" y="245"/>
                  <a:pt x="79" y="245"/>
                </a:cubicBezTo>
                <a:cubicBezTo>
                  <a:pt x="76" y="249"/>
                  <a:pt x="76" y="249"/>
                  <a:pt x="76" y="249"/>
                </a:cubicBezTo>
                <a:cubicBezTo>
                  <a:pt x="76" y="249"/>
                  <a:pt x="81" y="248"/>
                  <a:pt x="71" y="249"/>
                </a:cubicBezTo>
                <a:cubicBezTo>
                  <a:pt x="61" y="251"/>
                  <a:pt x="60" y="252"/>
                  <a:pt x="60" y="252"/>
                </a:cubicBezTo>
                <a:cubicBezTo>
                  <a:pt x="54" y="253"/>
                  <a:pt x="54" y="253"/>
                  <a:pt x="54" y="253"/>
                </a:cubicBezTo>
                <a:lnTo>
                  <a:pt x="48" y="255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0" name="Freeform 27"/>
          <p:cNvSpPr>
            <a:spLocks/>
          </p:cNvSpPr>
          <p:nvPr/>
        </p:nvSpPr>
        <p:spPr bwMode="auto">
          <a:xfrm>
            <a:off x="5045075" y="3535365"/>
            <a:ext cx="171450" cy="136525"/>
          </a:xfrm>
          <a:custGeom>
            <a:avLst/>
            <a:gdLst>
              <a:gd name="T0" fmla="*/ 11 w 107"/>
              <a:gd name="T1" fmla="*/ 30 h 85"/>
              <a:gd name="T2" fmla="*/ 29 w 107"/>
              <a:gd name="T3" fmla="*/ 24 h 85"/>
              <a:gd name="T4" fmla="*/ 33 w 107"/>
              <a:gd name="T5" fmla="*/ 14 h 85"/>
              <a:gd name="T6" fmla="*/ 43 w 107"/>
              <a:gd name="T7" fmla="*/ 10 h 85"/>
              <a:gd name="T8" fmla="*/ 56 w 107"/>
              <a:gd name="T9" fmla="*/ 4 h 85"/>
              <a:gd name="T10" fmla="*/ 58 w 107"/>
              <a:gd name="T11" fmla="*/ 3 h 85"/>
              <a:gd name="T12" fmla="*/ 61 w 107"/>
              <a:gd name="T13" fmla="*/ 3 h 85"/>
              <a:gd name="T14" fmla="*/ 66 w 107"/>
              <a:gd name="T15" fmla="*/ 2 h 85"/>
              <a:gd name="T16" fmla="*/ 70 w 107"/>
              <a:gd name="T17" fmla="*/ 0 h 85"/>
              <a:gd name="T18" fmla="*/ 76 w 107"/>
              <a:gd name="T19" fmla="*/ 0 h 85"/>
              <a:gd name="T20" fmla="*/ 78 w 107"/>
              <a:gd name="T21" fmla="*/ 1 h 85"/>
              <a:gd name="T22" fmla="*/ 83 w 107"/>
              <a:gd name="T23" fmla="*/ 5 h 85"/>
              <a:gd name="T24" fmla="*/ 85 w 107"/>
              <a:gd name="T25" fmla="*/ 7 h 85"/>
              <a:gd name="T26" fmla="*/ 87 w 107"/>
              <a:gd name="T27" fmla="*/ 13 h 85"/>
              <a:gd name="T28" fmla="*/ 87 w 107"/>
              <a:gd name="T29" fmla="*/ 18 h 85"/>
              <a:gd name="T30" fmla="*/ 90 w 107"/>
              <a:gd name="T31" fmla="*/ 21 h 85"/>
              <a:gd name="T32" fmla="*/ 95 w 107"/>
              <a:gd name="T33" fmla="*/ 25 h 85"/>
              <a:gd name="T34" fmla="*/ 95 w 107"/>
              <a:gd name="T35" fmla="*/ 29 h 85"/>
              <a:gd name="T36" fmla="*/ 98 w 107"/>
              <a:gd name="T37" fmla="*/ 32 h 85"/>
              <a:gd name="T38" fmla="*/ 96 w 107"/>
              <a:gd name="T39" fmla="*/ 35 h 85"/>
              <a:gd name="T40" fmla="*/ 93 w 107"/>
              <a:gd name="T41" fmla="*/ 36 h 85"/>
              <a:gd name="T42" fmla="*/ 90 w 107"/>
              <a:gd name="T43" fmla="*/ 37 h 85"/>
              <a:gd name="T44" fmla="*/ 91 w 107"/>
              <a:gd name="T45" fmla="*/ 41 h 85"/>
              <a:gd name="T46" fmla="*/ 98 w 107"/>
              <a:gd name="T47" fmla="*/ 41 h 85"/>
              <a:gd name="T48" fmla="*/ 100 w 107"/>
              <a:gd name="T49" fmla="*/ 41 h 85"/>
              <a:gd name="T50" fmla="*/ 104 w 107"/>
              <a:gd name="T51" fmla="*/ 43 h 85"/>
              <a:gd name="T52" fmla="*/ 104 w 107"/>
              <a:gd name="T53" fmla="*/ 47 h 85"/>
              <a:gd name="T54" fmla="*/ 106 w 107"/>
              <a:gd name="T55" fmla="*/ 56 h 85"/>
              <a:gd name="T56" fmla="*/ 107 w 107"/>
              <a:gd name="T57" fmla="*/ 62 h 85"/>
              <a:gd name="T58" fmla="*/ 104 w 107"/>
              <a:gd name="T59" fmla="*/ 64 h 85"/>
              <a:gd name="T60" fmla="*/ 101 w 107"/>
              <a:gd name="T61" fmla="*/ 69 h 85"/>
              <a:gd name="T62" fmla="*/ 99 w 107"/>
              <a:gd name="T63" fmla="*/ 72 h 85"/>
              <a:gd name="T64" fmla="*/ 94 w 107"/>
              <a:gd name="T65" fmla="*/ 73 h 85"/>
              <a:gd name="T66" fmla="*/ 88 w 107"/>
              <a:gd name="T67" fmla="*/ 74 h 85"/>
              <a:gd name="T68" fmla="*/ 85 w 107"/>
              <a:gd name="T69" fmla="*/ 82 h 85"/>
              <a:gd name="T70" fmla="*/ 81 w 107"/>
              <a:gd name="T71" fmla="*/ 84 h 85"/>
              <a:gd name="T72" fmla="*/ 78 w 107"/>
              <a:gd name="T73" fmla="*/ 85 h 85"/>
              <a:gd name="T74" fmla="*/ 76 w 107"/>
              <a:gd name="T75" fmla="*/ 83 h 85"/>
              <a:gd name="T76" fmla="*/ 70 w 107"/>
              <a:gd name="T77" fmla="*/ 78 h 85"/>
              <a:gd name="T78" fmla="*/ 61 w 107"/>
              <a:gd name="T79" fmla="*/ 80 h 85"/>
              <a:gd name="T80" fmla="*/ 55 w 107"/>
              <a:gd name="T81" fmla="*/ 69 h 85"/>
              <a:gd name="T82" fmla="*/ 49 w 107"/>
              <a:gd name="T83" fmla="*/ 60 h 85"/>
              <a:gd name="T84" fmla="*/ 44 w 107"/>
              <a:gd name="T85" fmla="*/ 53 h 85"/>
              <a:gd name="T86" fmla="*/ 37 w 107"/>
              <a:gd name="T87" fmla="*/ 61 h 85"/>
              <a:gd name="T88" fmla="*/ 38 w 107"/>
              <a:gd name="T89" fmla="*/ 65 h 85"/>
              <a:gd name="T90" fmla="*/ 35 w 107"/>
              <a:gd name="T91" fmla="*/ 67 h 85"/>
              <a:gd name="T92" fmla="*/ 27 w 107"/>
              <a:gd name="T93" fmla="*/ 73 h 85"/>
              <a:gd name="T94" fmla="*/ 9 w 107"/>
              <a:gd name="T95" fmla="*/ 61 h 85"/>
              <a:gd name="T96" fmla="*/ 8 w 107"/>
              <a:gd name="T97" fmla="*/ 59 h 85"/>
              <a:gd name="T98" fmla="*/ 3 w 107"/>
              <a:gd name="T99" fmla="*/ 56 h 85"/>
              <a:gd name="T100" fmla="*/ 1 w 107"/>
              <a:gd name="T101" fmla="*/ 50 h 85"/>
              <a:gd name="T102" fmla="*/ 13 w 107"/>
              <a:gd name="T103" fmla="*/ 43 h 85"/>
              <a:gd name="T104" fmla="*/ 17 w 107"/>
              <a:gd name="T105" fmla="*/ 39 h 85"/>
              <a:gd name="T106" fmla="*/ 11 w 107"/>
              <a:gd name="T107" fmla="*/ 3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7" h="85">
                <a:moveTo>
                  <a:pt x="11" y="30"/>
                </a:moveTo>
                <a:cubicBezTo>
                  <a:pt x="19" y="30"/>
                  <a:pt x="25" y="33"/>
                  <a:pt x="29" y="24"/>
                </a:cubicBezTo>
                <a:cubicBezTo>
                  <a:pt x="31" y="21"/>
                  <a:pt x="32" y="17"/>
                  <a:pt x="33" y="14"/>
                </a:cubicBezTo>
                <a:cubicBezTo>
                  <a:pt x="35" y="8"/>
                  <a:pt x="37" y="11"/>
                  <a:pt x="43" y="10"/>
                </a:cubicBezTo>
                <a:cubicBezTo>
                  <a:pt x="48" y="9"/>
                  <a:pt x="50" y="5"/>
                  <a:pt x="56" y="4"/>
                </a:cubicBezTo>
                <a:cubicBezTo>
                  <a:pt x="58" y="3"/>
                  <a:pt x="58" y="3"/>
                  <a:pt x="58" y="3"/>
                </a:cubicBezTo>
                <a:cubicBezTo>
                  <a:pt x="61" y="3"/>
                  <a:pt x="61" y="3"/>
                  <a:pt x="61" y="3"/>
                </a:cubicBezTo>
                <a:cubicBezTo>
                  <a:pt x="66" y="2"/>
                  <a:pt x="66" y="2"/>
                  <a:pt x="66" y="2"/>
                </a:cubicBezTo>
                <a:cubicBezTo>
                  <a:pt x="70" y="0"/>
                  <a:pt x="70" y="0"/>
                  <a:pt x="7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8" y="1"/>
                  <a:pt x="78" y="1"/>
                  <a:pt x="78" y="1"/>
                </a:cubicBezTo>
                <a:cubicBezTo>
                  <a:pt x="83" y="5"/>
                  <a:pt x="83" y="5"/>
                  <a:pt x="83" y="5"/>
                </a:cubicBezTo>
                <a:cubicBezTo>
                  <a:pt x="85" y="7"/>
                  <a:pt x="85" y="7"/>
                  <a:pt x="85" y="7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8"/>
                  <a:pt x="87" y="18"/>
                  <a:pt x="87" y="18"/>
                </a:cubicBezTo>
                <a:cubicBezTo>
                  <a:pt x="90" y="21"/>
                  <a:pt x="90" y="21"/>
                  <a:pt x="90" y="21"/>
                </a:cubicBezTo>
                <a:cubicBezTo>
                  <a:pt x="95" y="25"/>
                  <a:pt x="95" y="25"/>
                  <a:pt x="95" y="25"/>
                </a:cubicBezTo>
                <a:cubicBezTo>
                  <a:pt x="95" y="25"/>
                  <a:pt x="95" y="27"/>
                  <a:pt x="95" y="29"/>
                </a:cubicBezTo>
                <a:cubicBezTo>
                  <a:pt x="95" y="30"/>
                  <a:pt x="98" y="32"/>
                  <a:pt x="98" y="32"/>
                </a:cubicBezTo>
                <a:cubicBezTo>
                  <a:pt x="96" y="35"/>
                  <a:pt x="96" y="35"/>
                  <a:pt x="96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0" y="37"/>
                  <a:pt x="90" y="37"/>
                  <a:pt x="90" y="37"/>
                </a:cubicBezTo>
                <a:cubicBezTo>
                  <a:pt x="91" y="41"/>
                  <a:pt x="91" y="41"/>
                  <a:pt x="91" y="41"/>
                </a:cubicBezTo>
                <a:cubicBezTo>
                  <a:pt x="98" y="41"/>
                  <a:pt x="98" y="41"/>
                  <a:pt x="98" y="41"/>
                </a:cubicBezTo>
                <a:cubicBezTo>
                  <a:pt x="100" y="41"/>
                  <a:pt x="100" y="41"/>
                  <a:pt x="100" y="41"/>
                </a:cubicBezTo>
                <a:cubicBezTo>
                  <a:pt x="104" y="43"/>
                  <a:pt x="104" y="43"/>
                  <a:pt x="104" y="43"/>
                </a:cubicBezTo>
                <a:cubicBezTo>
                  <a:pt x="104" y="47"/>
                  <a:pt x="104" y="47"/>
                  <a:pt x="104" y="47"/>
                </a:cubicBezTo>
                <a:cubicBezTo>
                  <a:pt x="106" y="56"/>
                  <a:pt x="106" y="56"/>
                  <a:pt x="106" y="56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6" y="72"/>
                  <a:pt x="94" y="73"/>
                </a:cubicBezTo>
                <a:cubicBezTo>
                  <a:pt x="92" y="73"/>
                  <a:pt x="90" y="70"/>
                  <a:pt x="88" y="74"/>
                </a:cubicBezTo>
                <a:cubicBezTo>
                  <a:pt x="85" y="78"/>
                  <a:pt x="85" y="82"/>
                  <a:pt x="85" y="82"/>
                </a:cubicBezTo>
                <a:cubicBezTo>
                  <a:pt x="81" y="84"/>
                  <a:pt x="81" y="84"/>
                  <a:pt x="81" y="84"/>
                </a:cubicBezTo>
                <a:cubicBezTo>
                  <a:pt x="78" y="85"/>
                  <a:pt x="78" y="85"/>
                  <a:pt x="78" y="85"/>
                </a:cubicBezTo>
                <a:cubicBezTo>
                  <a:pt x="78" y="85"/>
                  <a:pt x="76" y="83"/>
                  <a:pt x="76" y="83"/>
                </a:cubicBezTo>
                <a:cubicBezTo>
                  <a:pt x="73" y="81"/>
                  <a:pt x="73" y="79"/>
                  <a:pt x="70" y="78"/>
                </a:cubicBezTo>
                <a:cubicBezTo>
                  <a:pt x="67" y="77"/>
                  <a:pt x="63" y="81"/>
                  <a:pt x="61" y="80"/>
                </a:cubicBezTo>
                <a:cubicBezTo>
                  <a:pt x="57" y="79"/>
                  <a:pt x="58" y="72"/>
                  <a:pt x="55" y="69"/>
                </a:cubicBezTo>
                <a:cubicBezTo>
                  <a:pt x="52" y="66"/>
                  <a:pt x="50" y="66"/>
                  <a:pt x="49" y="60"/>
                </a:cubicBezTo>
                <a:cubicBezTo>
                  <a:pt x="48" y="57"/>
                  <a:pt x="49" y="52"/>
                  <a:pt x="44" y="53"/>
                </a:cubicBezTo>
                <a:cubicBezTo>
                  <a:pt x="41" y="54"/>
                  <a:pt x="38" y="59"/>
                  <a:pt x="37" y="61"/>
                </a:cubicBezTo>
                <a:cubicBezTo>
                  <a:pt x="37" y="62"/>
                  <a:pt x="38" y="64"/>
                  <a:pt x="38" y="65"/>
                </a:cubicBezTo>
                <a:cubicBezTo>
                  <a:pt x="37" y="66"/>
                  <a:pt x="35" y="66"/>
                  <a:pt x="35" y="67"/>
                </a:cubicBezTo>
                <a:cubicBezTo>
                  <a:pt x="32" y="70"/>
                  <a:pt x="32" y="73"/>
                  <a:pt x="27" y="73"/>
                </a:cubicBezTo>
                <a:cubicBezTo>
                  <a:pt x="19" y="72"/>
                  <a:pt x="13" y="68"/>
                  <a:pt x="9" y="61"/>
                </a:cubicBezTo>
                <a:cubicBezTo>
                  <a:pt x="8" y="61"/>
                  <a:pt x="9" y="60"/>
                  <a:pt x="8" y="59"/>
                </a:cubicBezTo>
                <a:cubicBezTo>
                  <a:pt x="6" y="57"/>
                  <a:pt x="4" y="58"/>
                  <a:pt x="3" y="56"/>
                </a:cubicBezTo>
                <a:cubicBezTo>
                  <a:pt x="1" y="55"/>
                  <a:pt x="1" y="52"/>
                  <a:pt x="1" y="50"/>
                </a:cubicBezTo>
                <a:cubicBezTo>
                  <a:pt x="0" y="41"/>
                  <a:pt x="8" y="45"/>
                  <a:pt x="13" y="43"/>
                </a:cubicBezTo>
                <a:cubicBezTo>
                  <a:pt x="13" y="41"/>
                  <a:pt x="15" y="40"/>
                  <a:pt x="17" y="39"/>
                </a:cubicBezTo>
                <a:cubicBezTo>
                  <a:pt x="15" y="36"/>
                  <a:pt x="12" y="34"/>
                  <a:pt x="11" y="30"/>
                </a:cubicBez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1" name="Freeform 28"/>
          <p:cNvSpPr>
            <a:spLocks/>
          </p:cNvSpPr>
          <p:nvPr/>
        </p:nvSpPr>
        <p:spPr bwMode="auto">
          <a:xfrm>
            <a:off x="6438900" y="4010026"/>
            <a:ext cx="463550" cy="223838"/>
          </a:xfrm>
          <a:custGeom>
            <a:avLst/>
            <a:gdLst>
              <a:gd name="T0" fmla="*/ 119 w 292"/>
              <a:gd name="T1" fmla="*/ 9 h 141"/>
              <a:gd name="T2" fmla="*/ 102 w 292"/>
              <a:gd name="T3" fmla="*/ 5 h 141"/>
              <a:gd name="T4" fmla="*/ 83 w 292"/>
              <a:gd name="T5" fmla="*/ 5 h 141"/>
              <a:gd name="T6" fmla="*/ 65 w 292"/>
              <a:gd name="T7" fmla="*/ 15 h 141"/>
              <a:gd name="T8" fmla="*/ 40 w 292"/>
              <a:gd name="T9" fmla="*/ 26 h 141"/>
              <a:gd name="T10" fmla="*/ 17 w 292"/>
              <a:gd name="T11" fmla="*/ 33 h 141"/>
              <a:gd name="T12" fmla="*/ 0 w 292"/>
              <a:gd name="T13" fmla="*/ 44 h 141"/>
              <a:gd name="T14" fmla="*/ 10 w 292"/>
              <a:gd name="T15" fmla="*/ 60 h 141"/>
              <a:gd name="T16" fmla="*/ 12 w 292"/>
              <a:gd name="T17" fmla="*/ 80 h 141"/>
              <a:gd name="T18" fmla="*/ 27 w 292"/>
              <a:gd name="T19" fmla="*/ 95 h 141"/>
              <a:gd name="T20" fmla="*/ 43 w 292"/>
              <a:gd name="T21" fmla="*/ 107 h 141"/>
              <a:gd name="T22" fmla="*/ 57 w 292"/>
              <a:gd name="T23" fmla="*/ 118 h 141"/>
              <a:gd name="T24" fmla="*/ 67 w 292"/>
              <a:gd name="T25" fmla="*/ 128 h 141"/>
              <a:gd name="T26" fmla="*/ 88 w 292"/>
              <a:gd name="T27" fmla="*/ 135 h 141"/>
              <a:gd name="T28" fmla="*/ 103 w 292"/>
              <a:gd name="T29" fmla="*/ 141 h 141"/>
              <a:gd name="T30" fmla="*/ 113 w 292"/>
              <a:gd name="T31" fmla="*/ 131 h 141"/>
              <a:gd name="T32" fmla="*/ 122 w 292"/>
              <a:gd name="T33" fmla="*/ 117 h 141"/>
              <a:gd name="T34" fmla="*/ 134 w 292"/>
              <a:gd name="T35" fmla="*/ 122 h 141"/>
              <a:gd name="T36" fmla="*/ 156 w 292"/>
              <a:gd name="T37" fmla="*/ 128 h 141"/>
              <a:gd name="T38" fmla="*/ 176 w 292"/>
              <a:gd name="T39" fmla="*/ 128 h 141"/>
              <a:gd name="T40" fmla="*/ 195 w 292"/>
              <a:gd name="T41" fmla="*/ 128 h 141"/>
              <a:gd name="T42" fmla="*/ 206 w 292"/>
              <a:gd name="T43" fmla="*/ 139 h 141"/>
              <a:gd name="T44" fmla="*/ 218 w 292"/>
              <a:gd name="T45" fmla="*/ 127 h 141"/>
              <a:gd name="T46" fmla="*/ 238 w 292"/>
              <a:gd name="T47" fmla="*/ 127 h 141"/>
              <a:gd name="T48" fmla="*/ 255 w 292"/>
              <a:gd name="T49" fmla="*/ 109 h 141"/>
              <a:gd name="T50" fmla="*/ 280 w 292"/>
              <a:gd name="T51" fmla="*/ 87 h 141"/>
              <a:gd name="T52" fmla="*/ 283 w 292"/>
              <a:gd name="T53" fmla="*/ 79 h 141"/>
              <a:gd name="T54" fmla="*/ 271 w 292"/>
              <a:gd name="T55" fmla="*/ 66 h 141"/>
              <a:gd name="T56" fmla="*/ 244 w 292"/>
              <a:gd name="T57" fmla="*/ 57 h 141"/>
              <a:gd name="T58" fmla="*/ 237 w 292"/>
              <a:gd name="T59" fmla="*/ 44 h 141"/>
              <a:gd name="T60" fmla="*/ 215 w 292"/>
              <a:gd name="T61" fmla="*/ 36 h 141"/>
              <a:gd name="T62" fmla="*/ 204 w 292"/>
              <a:gd name="T63" fmla="*/ 47 h 141"/>
              <a:gd name="T64" fmla="*/ 184 w 292"/>
              <a:gd name="T65" fmla="*/ 37 h 141"/>
              <a:gd name="T66" fmla="*/ 173 w 292"/>
              <a:gd name="T67" fmla="*/ 27 h 141"/>
              <a:gd name="T68" fmla="*/ 152 w 292"/>
              <a:gd name="T69" fmla="*/ 20 h 141"/>
              <a:gd name="T70" fmla="*/ 136 w 292"/>
              <a:gd name="T71" fmla="*/ 12 h 141"/>
              <a:gd name="T72" fmla="*/ 119 w 292"/>
              <a:gd name="T7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2" h="141">
                <a:moveTo>
                  <a:pt x="119" y="0"/>
                </a:moveTo>
                <a:lnTo>
                  <a:pt x="119" y="9"/>
                </a:lnTo>
                <a:lnTo>
                  <a:pt x="109" y="9"/>
                </a:lnTo>
                <a:lnTo>
                  <a:pt x="102" y="5"/>
                </a:lnTo>
                <a:lnTo>
                  <a:pt x="96" y="5"/>
                </a:lnTo>
                <a:lnTo>
                  <a:pt x="83" y="5"/>
                </a:lnTo>
                <a:lnTo>
                  <a:pt x="77" y="10"/>
                </a:lnTo>
                <a:lnTo>
                  <a:pt x="65" y="15"/>
                </a:lnTo>
                <a:lnTo>
                  <a:pt x="58" y="22"/>
                </a:lnTo>
                <a:lnTo>
                  <a:pt x="40" y="26"/>
                </a:lnTo>
                <a:lnTo>
                  <a:pt x="25" y="33"/>
                </a:lnTo>
                <a:lnTo>
                  <a:pt x="17" y="33"/>
                </a:lnTo>
                <a:lnTo>
                  <a:pt x="7" y="37"/>
                </a:lnTo>
                <a:lnTo>
                  <a:pt x="0" y="44"/>
                </a:lnTo>
                <a:lnTo>
                  <a:pt x="7" y="50"/>
                </a:lnTo>
                <a:lnTo>
                  <a:pt x="10" y="60"/>
                </a:lnTo>
                <a:lnTo>
                  <a:pt x="11" y="72"/>
                </a:lnTo>
                <a:lnTo>
                  <a:pt x="12" y="80"/>
                </a:lnTo>
                <a:lnTo>
                  <a:pt x="15" y="88"/>
                </a:lnTo>
                <a:lnTo>
                  <a:pt x="27" y="95"/>
                </a:lnTo>
                <a:lnTo>
                  <a:pt x="36" y="102"/>
                </a:lnTo>
                <a:lnTo>
                  <a:pt x="43" y="107"/>
                </a:lnTo>
                <a:lnTo>
                  <a:pt x="51" y="112"/>
                </a:lnTo>
                <a:lnTo>
                  <a:pt x="57" y="118"/>
                </a:lnTo>
                <a:lnTo>
                  <a:pt x="62" y="123"/>
                </a:lnTo>
                <a:lnTo>
                  <a:pt x="67" y="128"/>
                </a:lnTo>
                <a:lnTo>
                  <a:pt x="73" y="135"/>
                </a:lnTo>
                <a:lnTo>
                  <a:pt x="88" y="135"/>
                </a:lnTo>
                <a:lnTo>
                  <a:pt x="94" y="141"/>
                </a:lnTo>
                <a:lnTo>
                  <a:pt x="103" y="141"/>
                </a:lnTo>
                <a:lnTo>
                  <a:pt x="108" y="136"/>
                </a:lnTo>
                <a:lnTo>
                  <a:pt x="113" y="131"/>
                </a:lnTo>
                <a:lnTo>
                  <a:pt x="122" y="122"/>
                </a:lnTo>
                <a:lnTo>
                  <a:pt x="122" y="117"/>
                </a:lnTo>
                <a:lnTo>
                  <a:pt x="129" y="117"/>
                </a:lnTo>
                <a:lnTo>
                  <a:pt x="134" y="122"/>
                </a:lnTo>
                <a:lnTo>
                  <a:pt x="150" y="122"/>
                </a:lnTo>
                <a:lnTo>
                  <a:pt x="156" y="128"/>
                </a:lnTo>
                <a:lnTo>
                  <a:pt x="169" y="128"/>
                </a:lnTo>
                <a:lnTo>
                  <a:pt x="176" y="128"/>
                </a:lnTo>
                <a:lnTo>
                  <a:pt x="184" y="128"/>
                </a:lnTo>
                <a:lnTo>
                  <a:pt x="195" y="128"/>
                </a:lnTo>
                <a:lnTo>
                  <a:pt x="200" y="133"/>
                </a:lnTo>
                <a:lnTo>
                  <a:pt x="206" y="139"/>
                </a:lnTo>
                <a:lnTo>
                  <a:pt x="212" y="133"/>
                </a:lnTo>
                <a:lnTo>
                  <a:pt x="218" y="127"/>
                </a:lnTo>
                <a:lnTo>
                  <a:pt x="226" y="127"/>
                </a:lnTo>
                <a:lnTo>
                  <a:pt x="238" y="127"/>
                </a:lnTo>
                <a:lnTo>
                  <a:pt x="246" y="118"/>
                </a:lnTo>
                <a:lnTo>
                  <a:pt x="255" y="109"/>
                </a:lnTo>
                <a:lnTo>
                  <a:pt x="266" y="100"/>
                </a:lnTo>
                <a:lnTo>
                  <a:pt x="280" y="87"/>
                </a:lnTo>
                <a:lnTo>
                  <a:pt x="292" y="87"/>
                </a:lnTo>
                <a:lnTo>
                  <a:pt x="283" y="79"/>
                </a:lnTo>
                <a:lnTo>
                  <a:pt x="276" y="71"/>
                </a:lnTo>
                <a:lnTo>
                  <a:pt x="271" y="66"/>
                </a:lnTo>
                <a:lnTo>
                  <a:pt x="253" y="57"/>
                </a:lnTo>
                <a:lnTo>
                  <a:pt x="244" y="57"/>
                </a:lnTo>
                <a:lnTo>
                  <a:pt x="244" y="51"/>
                </a:lnTo>
                <a:lnTo>
                  <a:pt x="237" y="44"/>
                </a:lnTo>
                <a:lnTo>
                  <a:pt x="222" y="44"/>
                </a:lnTo>
                <a:lnTo>
                  <a:pt x="215" y="36"/>
                </a:lnTo>
                <a:lnTo>
                  <a:pt x="210" y="41"/>
                </a:lnTo>
                <a:lnTo>
                  <a:pt x="204" y="47"/>
                </a:lnTo>
                <a:lnTo>
                  <a:pt x="193" y="46"/>
                </a:lnTo>
                <a:lnTo>
                  <a:pt x="184" y="37"/>
                </a:lnTo>
                <a:lnTo>
                  <a:pt x="179" y="32"/>
                </a:lnTo>
                <a:lnTo>
                  <a:pt x="173" y="27"/>
                </a:lnTo>
                <a:lnTo>
                  <a:pt x="167" y="20"/>
                </a:lnTo>
                <a:lnTo>
                  <a:pt x="152" y="20"/>
                </a:lnTo>
                <a:lnTo>
                  <a:pt x="144" y="12"/>
                </a:lnTo>
                <a:lnTo>
                  <a:pt x="136" y="12"/>
                </a:lnTo>
                <a:lnTo>
                  <a:pt x="130" y="6"/>
                </a:lnTo>
                <a:lnTo>
                  <a:pt x="119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2" name="Freeform 29"/>
          <p:cNvSpPr>
            <a:spLocks/>
          </p:cNvSpPr>
          <p:nvPr/>
        </p:nvSpPr>
        <p:spPr bwMode="auto">
          <a:xfrm>
            <a:off x="6230938" y="4195765"/>
            <a:ext cx="547688" cy="233363"/>
          </a:xfrm>
          <a:custGeom>
            <a:avLst/>
            <a:gdLst>
              <a:gd name="T0" fmla="*/ 312 w 342"/>
              <a:gd name="T1" fmla="*/ 11 h 146"/>
              <a:gd name="T2" fmla="*/ 279 w 342"/>
              <a:gd name="T3" fmla="*/ 5 h 146"/>
              <a:gd name="T4" fmla="*/ 251 w 342"/>
              <a:gd name="T5" fmla="*/ 5 h 146"/>
              <a:gd name="T6" fmla="*/ 223 w 342"/>
              <a:gd name="T7" fmla="*/ 24 h 146"/>
              <a:gd name="T8" fmla="*/ 182 w 342"/>
              <a:gd name="T9" fmla="*/ 26 h 146"/>
              <a:gd name="T10" fmla="*/ 156 w 342"/>
              <a:gd name="T11" fmla="*/ 53 h 146"/>
              <a:gd name="T12" fmla="*/ 153 w 342"/>
              <a:gd name="T13" fmla="*/ 79 h 146"/>
              <a:gd name="T14" fmla="*/ 126 w 342"/>
              <a:gd name="T15" fmla="*/ 79 h 146"/>
              <a:gd name="T16" fmla="*/ 113 w 342"/>
              <a:gd name="T17" fmla="*/ 79 h 146"/>
              <a:gd name="T18" fmla="*/ 105 w 342"/>
              <a:gd name="T19" fmla="*/ 83 h 146"/>
              <a:gd name="T20" fmla="*/ 88 w 342"/>
              <a:gd name="T21" fmla="*/ 85 h 146"/>
              <a:gd name="T22" fmla="*/ 80 w 342"/>
              <a:gd name="T23" fmla="*/ 92 h 146"/>
              <a:gd name="T24" fmla="*/ 61 w 342"/>
              <a:gd name="T25" fmla="*/ 96 h 146"/>
              <a:gd name="T26" fmla="*/ 51 w 342"/>
              <a:gd name="T27" fmla="*/ 88 h 146"/>
              <a:gd name="T28" fmla="*/ 40 w 342"/>
              <a:gd name="T29" fmla="*/ 91 h 146"/>
              <a:gd name="T30" fmla="*/ 34 w 342"/>
              <a:gd name="T31" fmla="*/ 100 h 146"/>
              <a:gd name="T32" fmla="*/ 23 w 342"/>
              <a:gd name="T33" fmla="*/ 96 h 146"/>
              <a:gd name="T34" fmla="*/ 13 w 342"/>
              <a:gd name="T35" fmla="*/ 88 h 146"/>
              <a:gd name="T36" fmla="*/ 4 w 342"/>
              <a:gd name="T37" fmla="*/ 94 h 146"/>
              <a:gd name="T38" fmla="*/ 1 w 342"/>
              <a:gd name="T39" fmla="*/ 107 h 146"/>
              <a:gd name="T40" fmla="*/ 7 w 342"/>
              <a:gd name="T41" fmla="*/ 116 h 146"/>
              <a:gd name="T42" fmla="*/ 17 w 342"/>
              <a:gd name="T43" fmla="*/ 123 h 146"/>
              <a:gd name="T44" fmla="*/ 27 w 342"/>
              <a:gd name="T45" fmla="*/ 127 h 146"/>
              <a:gd name="T46" fmla="*/ 36 w 342"/>
              <a:gd name="T47" fmla="*/ 121 h 146"/>
              <a:gd name="T48" fmla="*/ 41 w 342"/>
              <a:gd name="T49" fmla="*/ 126 h 146"/>
              <a:gd name="T50" fmla="*/ 47 w 342"/>
              <a:gd name="T51" fmla="*/ 127 h 146"/>
              <a:gd name="T52" fmla="*/ 55 w 342"/>
              <a:gd name="T53" fmla="*/ 131 h 146"/>
              <a:gd name="T54" fmla="*/ 66 w 342"/>
              <a:gd name="T55" fmla="*/ 127 h 146"/>
              <a:gd name="T56" fmla="*/ 74 w 342"/>
              <a:gd name="T57" fmla="*/ 120 h 146"/>
              <a:gd name="T58" fmla="*/ 91 w 342"/>
              <a:gd name="T59" fmla="*/ 119 h 146"/>
              <a:gd name="T60" fmla="*/ 105 w 342"/>
              <a:gd name="T61" fmla="*/ 115 h 146"/>
              <a:gd name="T62" fmla="*/ 114 w 342"/>
              <a:gd name="T63" fmla="*/ 114 h 146"/>
              <a:gd name="T64" fmla="*/ 113 w 342"/>
              <a:gd name="T65" fmla="*/ 123 h 146"/>
              <a:gd name="T66" fmla="*/ 117 w 342"/>
              <a:gd name="T67" fmla="*/ 128 h 146"/>
              <a:gd name="T68" fmla="*/ 125 w 342"/>
              <a:gd name="T69" fmla="*/ 134 h 146"/>
              <a:gd name="T70" fmla="*/ 143 w 342"/>
              <a:gd name="T71" fmla="*/ 137 h 146"/>
              <a:gd name="T72" fmla="*/ 159 w 342"/>
              <a:gd name="T73" fmla="*/ 139 h 146"/>
              <a:gd name="T74" fmla="*/ 171 w 342"/>
              <a:gd name="T75" fmla="*/ 140 h 146"/>
              <a:gd name="T76" fmla="*/ 202 w 342"/>
              <a:gd name="T77" fmla="*/ 142 h 146"/>
              <a:gd name="T78" fmla="*/ 227 w 342"/>
              <a:gd name="T79" fmla="*/ 146 h 146"/>
              <a:gd name="T80" fmla="*/ 240 w 342"/>
              <a:gd name="T81" fmla="*/ 134 h 146"/>
              <a:gd name="T82" fmla="*/ 254 w 342"/>
              <a:gd name="T83" fmla="*/ 131 h 146"/>
              <a:gd name="T84" fmla="*/ 271 w 342"/>
              <a:gd name="T85" fmla="*/ 128 h 146"/>
              <a:gd name="T86" fmla="*/ 284 w 342"/>
              <a:gd name="T87" fmla="*/ 125 h 146"/>
              <a:gd name="T88" fmla="*/ 287 w 342"/>
              <a:gd name="T89" fmla="*/ 117 h 146"/>
              <a:gd name="T90" fmla="*/ 310 w 342"/>
              <a:gd name="T91" fmla="*/ 114 h 146"/>
              <a:gd name="T92" fmla="*/ 315 w 342"/>
              <a:gd name="T93" fmla="*/ 106 h 146"/>
              <a:gd name="T94" fmla="*/ 316 w 342"/>
              <a:gd name="T95" fmla="*/ 92 h 146"/>
              <a:gd name="T96" fmla="*/ 319 w 342"/>
              <a:gd name="T97" fmla="*/ 82 h 146"/>
              <a:gd name="T98" fmla="*/ 330 w 342"/>
              <a:gd name="T99" fmla="*/ 74 h 146"/>
              <a:gd name="T100" fmla="*/ 341 w 342"/>
              <a:gd name="T101" fmla="*/ 62 h 146"/>
              <a:gd name="T102" fmla="*/ 338 w 342"/>
              <a:gd name="T103" fmla="*/ 47 h 146"/>
              <a:gd name="T104" fmla="*/ 334 w 342"/>
              <a:gd name="T105" fmla="*/ 2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2" h="146">
                <a:moveTo>
                  <a:pt x="334" y="22"/>
                </a:moveTo>
                <a:cubicBezTo>
                  <a:pt x="328" y="16"/>
                  <a:pt x="328" y="16"/>
                  <a:pt x="328" y="16"/>
                </a:cubicBezTo>
                <a:cubicBezTo>
                  <a:pt x="323" y="11"/>
                  <a:pt x="323" y="11"/>
                  <a:pt x="323" y="11"/>
                </a:cubicBezTo>
                <a:cubicBezTo>
                  <a:pt x="312" y="11"/>
                  <a:pt x="312" y="11"/>
                  <a:pt x="312" y="11"/>
                </a:cubicBezTo>
                <a:cubicBezTo>
                  <a:pt x="304" y="11"/>
                  <a:pt x="304" y="11"/>
                  <a:pt x="304" y="11"/>
                </a:cubicBezTo>
                <a:cubicBezTo>
                  <a:pt x="297" y="11"/>
                  <a:pt x="297" y="11"/>
                  <a:pt x="297" y="11"/>
                </a:cubicBezTo>
                <a:cubicBezTo>
                  <a:pt x="285" y="11"/>
                  <a:pt x="285" y="11"/>
                  <a:pt x="285" y="11"/>
                </a:cubicBezTo>
                <a:cubicBezTo>
                  <a:pt x="279" y="5"/>
                  <a:pt x="279" y="5"/>
                  <a:pt x="279" y="5"/>
                </a:cubicBezTo>
                <a:cubicBezTo>
                  <a:pt x="263" y="5"/>
                  <a:pt x="263" y="5"/>
                  <a:pt x="263" y="5"/>
                </a:cubicBezTo>
                <a:cubicBezTo>
                  <a:pt x="258" y="0"/>
                  <a:pt x="258" y="0"/>
                  <a:pt x="258" y="0"/>
                </a:cubicBezTo>
                <a:cubicBezTo>
                  <a:pt x="251" y="0"/>
                  <a:pt x="251" y="0"/>
                  <a:pt x="251" y="0"/>
                </a:cubicBezTo>
                <a:cubicBezTo>
                  <a:pt x="251" y="5"/>
                  <a:pt x="251" y="5"/>
                  <a:pt x="251" y="5"/>
                </a:cubicBezTo>
                <a:cubicBezTo>
                  <a:pt x="242" y="14"/>
                  <a:pt x="242" y="14"/>
                  <a:pt x="242" y="14"/>
                </a:cubicBezTo>
                <a:cubicBezTo>
                  <a:pt x="237" y="19"/>
                  <a:pt x="237" y="19"/>
                  <a:pt x="237" y="19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223" y="24"/>
                  <a:pt x="223" y="24"/>
                  <a:pt x="223" y="24"/>
                </a:cubicBezTo>
                <a:cubicBezTo>
                  <a:pt x="217" y="18"/>
                  <a:pt x="217" y="18"/>
                  <a:pt x="217" y="18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191" y="18"/>
                  <a:pt x="191" y="18"/>
                  <a:pt x="191" y="18"/>
                </a:cubicBezTo>
                <a:cubicBezTo>
                  <a:pt x="182" y="26"/>
                  <a:pt x="182" y="26"/>
                  <a:pt x="182" y="26"/>
                </a:cubicBezTo>
                <a:cubicBezTo>
                  <a:pt x="174" y="34"/>
                  <a:pt x="174" y="34"/>
                  <a:pt x="174" y="34"/>
                </a:cubicBezTo>
                <a:cubicBezTo>
                  <a:pt x="164" y="44"/>
                  <a:pt x="164" y="44"/>
                  <a:pt x="164" y="44"/>
                </a:cubicBezTo>
                <a:cubicBezTo>
                  <a:pt x="156" y="44"/>
                  <a:pt x="156" y="44"/>
                  <a:pt x="156" y="44"/>
                </a:cubicBezTo>
                <a:cubicBezTo>
                  <a:pt x="156" y="53"/>
                  <a:pt x="156" y="53"/>
                  <a:pt x="156" y="53"/>
                </a:cubicBezTo>
                <a:cubicBezTo>
                  <a:pt x="156" y="60"/>
                  <a:pt x="156" y="60"/>
                  <a:pt x="156" y="60"/>
                </a:cubicBezTo>
                <a:cubicBezTo>
                  <a:pt x="161" y="70"/>
                  <a:pt x="161" y="70"/>
                  <a:pt x="161" y="7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53" y="79"/>
                  <a:pt x="153" y="79"/>
                  <a:pt x="153" y="79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29" y="80"/>
                  <a:pt x="129" y="80"/>
                  <a:pt x="129" y="80"/>
                </a:cubicBezTo>
                <a:cubicBezTo>
                  <a:pt x="126" y="79"/>
                  <a:pt x="126" y="79"/>
                  <a:pt x="126" y="79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2" y="78"/>
                  <a:pt x="122" y="78"/>
                  <a:pt x="122" y="78"/>
                </a:cubicBezTo>
                <a:cubicBezTo>
                  <a:pt x="118" y="77"/>
                  <a:pt x="118" y="77"/>
                  <a:pt x="118" y="77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113" y="82"/>
                  <a:pt x="113" y="82"/>
                  <a:pt x="113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99" y="84"/>
                  <a:pt x="99" y="84"/>
                  <a:pt x="99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3" y="84"/>
                  <a:pt x="89" y="84"/>
                  <a:pt x="88" y="85"/>
                </a:cubicBezTo>
                <a:cubicBezTo>
                  <a:pt x="87" y="86"/>
                  <a:pt x="87" y="87"/>
                  <a:pt x="87" y="87"/>
                </a:cubicBezTo>
                <a:cubicBezTo>
                  <a:pt x="86" y="88"/>
                  <a:pt x="86" y="88"/>
                  <a:pt x="86" y="88"/>
                </a:cubicBezTo>
                <a:cubicBezTo>
                  <a:pt x="81" y="89"/>
                  <a:pt x="81" y="89"/>
                  <a:pt x="81" y="89"/>
                </a:cubicBezTo>
                <a:cubicBezTo>
                  <a:pt x="80" y="92"/>
                  <a:pt x="80" y="92"/>
                  <a:pt x="80" y="92"/>
                </a:cubicBezTo>
                <a:cubicBezTo>
                  <a:pt x="80" y="92"/>
                  <a:pt x="79" y="92"/>
                  <a:pt x="78" y="93"/>
                </a:cubicBezTo>
                <a:cubicBezTo>
                  <a:pt x="77" y="94"/>
                  <a:pt x="70" y="96"/>
                  <a:pt x="70" y="96"/>
                </a:cubicBezTo>
                <a:cubicBezTo>
                  <a:pt x="70" y="96"/>
                  <a:pt x="70" y="96"/>
                  <a:pt x="64" y="96"/>
                </a:cubicBezTo>
                <a:cubicBezTo>
                  <a:pt x="58" y="96"/>
                  <a:pt x="61" y="96"/>
                  <a:pt x="61" y="96"/>
                </a:cubicBezTo>
                <a:cubicBezTo>
                  <a:pt x="59" y="94"/>
                  <a:pt x="59" y="94"/>
                  <a:pt x="59" y="94"/>
                </a:cubicBezTo>
                <a:cubicBezTo>
                  <a:pt x="56" y="90"/>
                  <a:pt x="56" y="90"/>
                  <a:pt x="56" y="90"/>
                </a:cubicBezTo>
                <a:cubicBezTo>
                  <a:pt x="55" y="89"/>
                  <a:pt x="55" y="89"/>
                  <a:pt x="55" y="89"/>
                </a:cubicBezTo>
                <a:cubicBezTo>
                  <a:pt x="51" y="88"/>
                  <a:pt x="51" y="88"/>
                  <a:pt x="51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6" y="88"/>
                  <a:pt x="46" y="88"/>
                  <a:pt x="41" y="88"/>
                </a:cubicBezTo>
                <a:cubicBezTo>
                  <a:pt x="36" y="88"/>
                  <a:pt x="40" y="89"/>
                  <a:pt x="40" y="89"/>
                </a:cubicBezTo>
                <a:cubicBezTo>
                  <a:pt x="40" y="91"/>
                  <a:pt x="40" y="91"/>
                  <a:pt x="40" y="91"/>
                </a:cubicBezTo>
                <a:cubicBezTo>
                  <a:pt x="40" y="94"/>
                  <a:pt x="40" y="94"/>
                  <a:pt x="40" y="94"/>
                </a:cubicBezTo>
                <a:cubicBezTo>
                  <a:pt x="38" y="96"/>
                  <a:pt x="38" y="96"/>
                  <a:pt x="38" y="96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6" y="99"/>
                  <a:pt x="34" y="100"/>
                </a:cubicBezTo>
                <a:cubicBezTo>
                  <a:pt x="33" y="101"/>
                  <a:pt x="31" y="102"/>
                  <a:pt x="31" y="102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3" y="96"/>
                  <a:pt x="23" y="96"/>
                  <a:pt x="23" y="96"/>
                </a:cubicBezTo>
                <a:cubicBezTo>
                  <a:pt x="21" y="95"/>
                  <a:pt x="21" y="95"/>
                  <a:pt x="21" y="95"/>
                </a:cubicBezTo>
                <a:cubicBezTo>
                  <a:pt x="19" y="93"/>
                  <a:pt x="19" y="93"/>
                  <a:pt x="19" y="93"/>
                </a:cubicBezTo>
                <a:cubicBezTo>
                  <a:pt x="18" y="92"/>
                  <a:pt x="18" y="92"/>
                  <a:pt x="18" y="92"/>
                </a:cubicBezTo>
                <a:cubicBezTo>
                  <a:pt x="13" y="88"/>
                  <a:pt x="13" y="88"/>
                  <a:pt x="13" y="88"/>
                </a:cubicBezTo>
                <a:cubicBezTo>
                  <a:pt x="11" y="88"/>
                  <a:pt x="11" y="88"/>
                  <a:pt x="11" y="88"/>
                </a:cubicBezTo>
                <a:cubicBezTo>
                  <a:pt x="6" y="89"/>
                  <a:pt x="6" y="89"/>
                  <a:pt x="6" y="89"/>
                </a:cubicBezTo>
                <a:cubicBezTo>
                  <a:pt x="4" y="91"/>
                  <a:pt x="4" y="91"/>
                  <a:pt x="4" y="91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8"/>
                  <a:pt x="3" y="98"/>
                  <a:pt x="3" y="98"/>
                </a:cubicBezTo>
                <a:cubicBezTo>
                  <a:pt x="2" y="101"/>
                  <a:pt x="2" y="101"/>
                  <a:pt x="2" y="101"/>
                </a:cubicBezTo>
                <a:cubicBezTo>
                  <a:pt x="2" y="101"/>
                  <a:pt x="2" y="103"/>
                  <a:pt x="1" y="103"/>
                </a:cubicBezTo>
                <a:cubicBezTo>
                  <a:pt x="0" y="104"/>
                  <a:pt x="1" y="107"/>
                  <a:pt x="1" y="107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3"/>
                  <a:pt x="3" y="113"/>
                </a:cubicBezTo>
                <a:cubicBezTo>
                  <a:pt x="4" y="114"/>
                  <a:pt x="3" y="116"/>
                  <a:pt x="3" y="116"/>
                </a:cubicBezTo>
                <a:cubicBezTo>
                  <a:pt x="7" y="116"/>
                  <a:pt x="7" y="116"/>
                  <a:pt x="7" y="116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14" y="119"/>
                  <a:pt x="15" y="121"/>
                  <a:pt x="15" y="122"/>
                </a:cubicBezTo>
                <a:cubicBezTo>
                  <a:pt x="15" y="123"/>
                  <a:pt x="17" y="123"/>
                  <a:pt x="17" y="123"/>
                </a:cubicBezTo>
                <a:cubicBezTo>
                  <a:pt x="18" y="125"/>
                  <a:pt x="18" y="125"/>
                  <a:pt x="18" y="125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22" y="127"/>
                  <a:pt x="22" y="127"/>
                  <a:pt x="22" y="127"/>
                </a:cubicBezTo>
                <a:cubicBezTo>
                  <a:pt x="22" y="127"/>
                  <a:pt x="22" y="127"/>
                  <a:pt x="27" y="127"/>
                </a:cubicBezTo>
                <a:cubicBezTo>
                  <a:pt x="32" y="127"/>
                  <a:pt x="29" y="126"/>
                  <a:pt x="29" y="126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35" y="120"/>
                  <a:pt x="35" y="120"/>
                  <a:pt x="35" y="120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6" y="121"/>
                  <a:pt x="38" y="121"/>
                  <a:pt x="39" y="121"/>
                </a:cubicBezTo>
                <a:cubicBezTo>
                  <a:pt x="40" y="121"/>
                  <a:pt x="41" y="122"/>
                  <a:pt x="41" y="122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41" y="126"/>
                  <a:pt x="41" y="126"/>
                  <a:pt x="41" y="126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7" y="127"/>
                  <a:pt x="47" y="127"/>
                  <a:pt x="47" y="127"/>
                </a:cubicBezTo>
                <a:cubicBezTo>
                  <a:pt x="47" y="127"/>
                  <a:pt x="49" y="126"/>
                  <a:pt x="49" y="127"/>
                </a:cubicBezTo>
                <a:cubicBezTo>
                  <a:pt x="50" y="128"/>
                  <a:pt x="51" y="128"/>
                  <a:pt x="51" y="128"/>
                </a:cubicBezTo>
                <a:cubicBezTo>
                  <a:pt x="54" y="131"/>
                  <a:pt x="54" y="131"/>
                  <a:pt x="54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8" y="132"/>
                  <a:pt x="58" y="132"/>
                  <a:pt x="58" y="132"/>
                </a:cubicBezTo>
                <a:cubicBezTo>
                  <a:pt x="64" y="131"/>
                  <a:pt x="64" y="131"/>
                  <a:pt x="64" y="131"/>
                </a:cubicBezTo>
                <a:cubicBezTo>
                  <a:pt x="64" y="131"/>
                  <a:pt x="66" y="130"/>
                  <a:pt x="66" y="130"/>
                </a:cubicBezTo>
                <a:cubicBezTo>
                  <a:pt x="66" y="129"/>
                  <a:pt x="66" y="128"/>
                  <a:pt x="66" y="127"/>
                </a:cubicBezTo>
                <a:cubicBezTo>
                  <a:pt x="66" y="126"/>
                  <a:pt x="66" y="125"/>
                  <a:pt x="66" y="125"/>
                </a:cubicBezTo>
                <a:cubicBezTo>
                  <a:pt x="66" y="124"/>
                  <a:pt x="67" y="123"/>
                  <a:pt x="68" y="122"/>
                </a:cubicBezTo>
                <a:cubicBezTo>
                  <a:pt x="68" y="122"/>
                  <a:pt x="69" y="121"/>
                  <a:pt x="70" y="121"/>
                </a:cubicBezTo>
                <a:cubicBezTo>
                  <a:pt x="71" y="121"/>
                  <a:pt x="73" y="120"/>
                  <a:pt x="74" y="120"/>
                </a:cubicBezTo>
                <a:cubicBezTo>
                  <a:pt x="75" y="120"/>
                  <a:pt x="78" y="119"/>
                  <a:pt x="79" y="119"/>
                </a:cubicBezTo>
                <a:cubicBezTo>
                  <a:pt x="80" y="119"/>
                  <a:pt x="82" y="119"/>
                  <a:pt x="83" y="119"/>
                </a:cubicBezTo>
                <a:cubicBezTo>
                  <a:pt x="84" y="119"/>
                  <a:pt x="86" y="119"/>
                  <a:pt x="87" y="119"/>
                </a:cubicBezTo>
                <a:cubicBezTo>
                  <a:pt x="88" y="119"/>
                  <a:pt x="91" y="119"/>
                  <a:pt x="91" y="119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08" y="113"/>
                  <a:pt x="108" y="113"/>
                  <a:pt x="108" y="113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14" y="116"/>
                  <a:pt x="114" y="116"/>
                  <a:pt x="114" y="116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1" y="122"/>
                  <a:pt x="111" y="122"/>
                  <a:pt x="111" y="122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3"/>
                  <a:pt x="116" y="123"/>
                  <a:pt x="116" y="123"/>
                </a:cubicBezTo>
                <a:cubicBezTo>
                  <a:pt x="117" y="125"/>
                  <a:pt x="117" y="125"/>
                  <a:pt x="117" y="125"/>
                </a:cubicBezTo>
                <a:cubicBezTo>
                  <a:pt x="119" y="127"/>
                  <a:pt x="119" y="127"/>
                  <a:pt x="119" y="127"/>
                </a:cubicBezTo>
                <a:cubicBezTo>
                  <a:pt x="117" y="128"/>
                  <a:pt x="117" y="128"/>
                  <a:pt x="117" y="128"/>
                </a:cubicBezTo>
                <a:cubicBezTo>
                  <a:pt x="118" y="130"/>
                  <a:pt x="118" y="130"/>
                  <a:pt x="118" y="130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25" y="134"/>
                  <a:pt x="125" y="134"/>
                  <a:pt x="125" y="134"/>
                </a:cubicBezTo>
                <a:cubicBezTo>
                  <a:pt x="127" y="135"/>
                  <a:pt x="127" y="135"/>
                  <a:pt x="127" y="135"/>
                </a:cubicBezTo>
                <a:cubicBezTo>
                  <a:pt x="131" y="136"/>
                  <a:pt x="131" y="136"/>
                  <a:pt x="131" y="136"/>
                </a:cubicBezTo>
                <a:cubicBezTo>
                  <a:pt x="131" y="136"/>
                  <a:pt x="135" y="137"/>
                  <a:pt x="138" y="137"/>
                </a:cubicBezTo>
                <a:cubicBezTo>
                  <a:pt x="140" y="137"/>
                  <a:pt x="143" y="137"/>
                  <a:pt x="143" y="137"/>
                </a:cubicBezTo>
                <a:cubicBezTo>
                  <a:pt x="146" y="138"/>
                  <a:pt x="146" y="138"/>
                  <a:pt x="146" y="138"/>
                </a:cubicBezTo>
                <a:cubicBezTo>
                  <a:pt x="151" y="138"/>
                  <a:pt x="151" y="138"/>
                  <a:pt x="151" y="138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60" y="140"/>
                  <a:pt x="160" y="140"/>
                  <a:pt x="160" y="140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7" y="140"/>
                  <a:pt x="167" y="140"/>
                  <a:pt x="167" y="140"/>
                </a:cubicBezTo>
                <a:cubicBezTo>
                  <a:pt x="171" y="140"/>
                  <a:pt x="171" y="140"/>
                  <a:pt x="171" y="140"/>
                </a:cubicBezTo>
                <a:cubicBezTo>
                  <a:pt x="177" y="141"/>
                  <a:pt x="177" y="141"/>
                  <a:pt x="177" y="141"/>
                </a:cubicBezTo>
                <a:cubicBezTo>
                  <a:pt x="179" y="141"/>
                  <a:pt x="179" y="141"/>
                  <a:pt x="179" y="141"/>
                </a:cubicBezTo>
                <a:cubicBezTo>
                  <a:pt x="197" y="142"/>
                  <a:pt x="197" y="142"/>
                  <a:pt x="197" y="142"/>
                </a:cubicBezTo>
                <a:cubicBezTo>
                  <a:pt x="202" y="142"/>
                  <a:pt x="202" y="142"/>
                  <a:pt x="202" y="142"/>
                </a:cubicBezTo>
                <a:cubicBezTo>
                  <a:pt x="202" y="142"/>
                  <a:pt x="207" y="143"/>
                  <a:pt x="208" y="143"/>
                </a:cubicBezTo>
                <a:cubicBezTo>
                  <a:pt x="209" y="143"/>
                  <a:pt x="212" y="145"/>
                  <a:pt x="212" y="145"/>
                </a:cubicBezTo>
                <a:cubicBezTo>
                  <a:pt x="217" y="145"/>
                  <a:pt x="217" y="145"/>
                  <a:pt x="217" y="145"/>
                </a:cubicBezTo>
                <a:cubicBezTo>
                  <a:pt x="227" y="146"/>
                  <a:pt x="227" y="146"/>
                  <a:pt x="227" y="146"/>
                </a:cubicBezTo>
                <a:cubicBezTo>
                  <a:pt x="230" y="143"/>
                  <a:pt x="230" y="143"/>
                  <a:pt x="230" y="143"/>
                </a:cubicBezTo>
                <a:cubicBezTo>
                  <a:pt x="234" y="140"/>
                  <a:pt x="234" y="140"/>
                  <a:pt x="234" y="140"/>
                </a:cubicBezTo>
                <a:cubicBezTo>
                  <a:pt x="238" y="136"/>
                  <a:pt x="238" y="136"/>
                  <a:pt x="238" y="136"/>
                </a:cubicBezTo>
                <a:cubicBezTo>
                  <a:pt x="240" y="134"/>
                  <a:pt x="240" y="134"/>
                  <a:pt x="240" y="134"/>
                </a:cubicBezTo>
                <a:cubicBezTo>
                  <a:pt x="244" y="132"/>
                  <a:pt x="244" y="132"/>
                  <a:pt x="244" y="132"/>
                </a:cubicBezTo>
                <a:cubicBezTo>
                  <a:pt x="247" y="130"/>
                  <a:pt x="247" y="130"/>
                  <a:pt x="247" y="130"/>
                </a:cubicBezTo>
                <a:cubicBezTo>
                  <a:pt x="250" y="130"/>
                  <a:pt x="250" y="130"/>
                  <a:pt x="250" y="130"/>
                </a:cubicBezTo>
                <a:cubicBezTo>
                  <a:pt x="254" y="131"/>
                  <a:pt x="254" y="131"/>
                  <a:pt x="254" y="131"/>
                </a:cubicBezTo>
                <a:cubicBezTo>
                  <a:pt x="259" y="130"/>
                  <a:pt x="259" y="130"/>
                  <a:pt x="259" y="130"/>
                </a:cubicBezTo>
                <a:cubicBezTo>
                  <a:pt x="263" y="131"/>
                  <a:pt x="263" y="131"/>
                  <a:pt x="263" y="131"/>
                </a:cubicBezTo>
                <a:cubicBezTo>
                  <a:pt x="266" y="129"/>
                  <a:pt x="266" y="129"/>
                  <a:pt x="266" y="129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3" y="126"/>
                  <a:pt x="273" y="126"/>
                  <a:pt x="273" y="126"/>
                </a:cubicBezTo>
                <a:cubicBezTo>
                  <a:pt x="279" y="125"/>
                  <a:pt x="279" y="125"/>
                  <a:pt x="279" y="125"/>
                </a:cubicBezTo>
                <a:cubicBezTo>
                  <a:pt x="281" y="125"/>
                  <a:pt x="281" y="125"/>
                  <a:pt x="281" y="125"/>
                </a:cubicBezTo>
                <a:cubicBezTo>
                  <a:pt x="284" y="125"/>
                  <a:pt x="284" y="125"/>
                  <a:pt x="284" y="125"/>
                </a:cubicBezTo>
                <a:cubicBezTo>
                  <a:pt x="284" y="124"/>
                  <a:pt x="284" y="124"/>
                  <a:pt x="284" y="124"/>
                </a:cubicBezTo>
                <a:cubicBezTo>
                  <a:pt x="284" y="122"/>
                  <a:pt x="284" y="122"/>
                  <a:pt x="284" y="122"/>
                </a:cubicBezTo>
                <a:cubicBezTo>
                  <a:pt x="284" y="118"/>
                  <a:pt x="284" y="118"/>
                  <a:pt x="284" y="118"/>
                </a:cubicBezTo>
                <a:cubicBezTo>
                  <a:pt x="287" y="117"/>
                  <a:pt x="287" y="117"/>
                  <a:pt x="287" y="117"/>
                </a:cubicBezTo>
                <a:cubicBezTo>
                  <a:pt x="291" y="115"/>
                  <a:pt x="291" y="115"/>
                  <a:pt x="291" y="115"/>
                </a:cubicBezTo>
                <a:cubicBezTo>
                  <a:pt x="298" y="115"/>
                  <a:pt x="298" y="115"/>
                  <a:pt x="298" y="115"/>
                </a:cubicBezTo>
                <a:cubicBezTo>
                  <a:pt x="299" y="115"/>
                  <a:pt x="305" y="114"/>
                  <a:pt x="305" y="114"/>
                </a:cubicBezTo>
                <a:cubicBezTo>
                  <a:pt x="310" y="114"/>
                  <a:pt x="310" y="114"/>
                  <a:pt x="310" y="114"/>
                </a:cubicBezTo>
                <a:cubicBezTo>
                  <a:pt x="311" y="112"/>
                  <a:pt x="311" y="112"/>
                  <a:pt x="311" y="112"/>
                </a:cubicBezTo>
                <a:cubicBezTo>
                  <a:pt x="313" y="110"/>
                  <a:pt x="313" y="110"/>
                  <a:pt x="313" y="110"/>
                </a:cubicBezTo>
                <a:cubicBezTo>
                  <a:pt x="315" y="109"/>
                  <a:pt x="315" y="109"/>
                  <a:pt x="315" y="109"/>
                </a:cubicBezTo>
                <a:cubicBezTo>
                  <a:pt x="315" y="106"/>
                  <a:pt x="315" y="106"/>
                  <a:pt x="315" y="106"/>
                </a:cubicBezTo>
                <a:cubicBezTo>
                  <a:pt x="315" y="102"/>
                  <a:pt x="315" y="102"/>
                  <a:pt x="315" y="102"/>
                </a:cubicBezTo>
                <a:cubicBezTo>
                  <a:pt x="315" y="102"/>
                  <a:pt x="315" y="100"/>
                  <a:pt x="315" y="99"/>
                </a:cubicBezTo>
                <a:cubicBezTo>
                  <a:pt x="315" y="98"/>
                  <a:pt x="315" y="96"/>
                  <a:pt x="315" y="96"/>
                </a:cubicBezTo>
                <a:cubicBezTo>
                  <a:pt x="316" y="92"/>
                  <a:pt x="316" y="92"/>
                  <a:pt x="316" y="92"/>
                </a:cubicBezTo>
                <a:cubicBezTo>
                  <a:pt x="318" y="89"/>
                  <a:pt x="318" y="89"/>
                  <a:pt x="318" y="89"/>
                </a:cubicBezTo>
                <a:cubicBezTo>
                  <a:pt x="319" y="86"/>
                  <a:pt x="319" y="86"/>
                  <a:pt x="319" y="86"/>
                </a:cubicBezTo>
                <a:cubicBezTo>
                  <a:pt x="319" y="84"/>
                  <a:pt x="319" y="84"/>
                  <a:pt x="319" y="84"/>
                </a:cubicBezTo>
                <a:cubicBezTo>
                  <a:pt x="319" y="82"/>
                  <a:pt x="319" y="82"/>
                  <a:pt x="319" y="82"/>
                </a:cubicBezTo>
                <a:cubicBezTo>
                  <a:pt x="319" y="77"/>
                  <a:pt x="319" y="77"/>
                  <a:pt x="319" y="77"/>
                </a:cubicBezTo>
                <a:cubicBezTo>
                  <a:pt x="321" y="75"/>
                  <a:pt x="321" y="75"/>
                  <a:pt x="321" y="75"/>
                </a:cubicBezTo>
                <a:cubicBezTo>
                  <a:pt x="325" y="75"/>
                  <a:pt x="325" y="75"/>
                  <a:pt x="325" y="75"/>
                </a:cubicBezTo>
                <a:cubicBezTo>
                  <a:pt x="330" y="74"/>
                  <a:pt x="330" y="74"/>
                  <a:pt x="330" y="74"/>
                </a:cubicBezTo>
                <a:cubicBezTo>
                  <a:pt x="330" y="74"/>
                  <a:pt x="336" y="74"/>
                  <a:pt x="337" y="73"/>
                </a:cubicBezTo>
                <a:cubicBezTo>
                  <a:pt x="338" y="72"/>
                  <a:pt x="340" y="71"/>
                  <a:pt x="340" y="69"/>
                </a:cubicBezTo>
                <a:cubicBezTo>
                  <a:pt x="340" y="68"/>
                  <a:pt x="340" y="66"/>
                  <a:pt x="340" y="66"/>
                </a:cubicBezTo>
                <a:cubicBezTo>
                  <a:pt x="340" y="66"/>
                  <a:pt x="341" y="63"/>
                  <a:pt x="341" y="62"/>
                </a:cubicBezTo>
                <a:cubicBezTo>
                  <a:pt x="341" y="61"/>
                  <a:pt x="342" y="56"/>
                  <a:pt x="342" y="56"/>
                </a:cubicBezTo>
                <a:cubicBezTo>
                  <a:pt x="342" y="54"/>
                  <a:pt x="342" y="54"/>
                  <a:pt x="342" y="54"/>
                </a:cubicBezTo>
                <a:cubicBezTo>
                  <a:pt x="342" y="51"/>
                  <a:pt x="342" y="51"/>
                  <a:pt x="342" y="51"/>
                </a:cubicBezTo>
                <a:cubicBezTo>
                  <a:pt x="342" y="51"/>
                  <a:pt x="338" y="49"/>
                  <a:pt x="338" y="47"/>
                </a:cubicBezTo>
                <a:cubicBezTo>
                  <a:pt x="338" y="45"/>
                  <a:pt x="336" y="43"/>
                  <a:pt x="336" y="43"/>
                </a:cubicBezTo>
                <a:cubicBezTo>
                  <a:pt x="334" y="37"/>
                  <a:pt x="334" y="37"/>
                  <a:pt x="334" y="37"/>
                </a:cubicBezTo>
                <a:cubicBezTo>
                  <a:pt x="333" y="31"/>
                  <a:pt x="333" y="31"/>
                  <a:pt x="333" y="31"/>
                </a:cubicBezTo>
                <a:lnTo>
                  <a:pt x="334" y="22"/>
                </a:lnTo>
                <a:close/>
              </a:path>
            </a:pathLst>
          </a:custGeom>
          <a:solidFill>
            <a:srgbClr val="5A6771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3" name="Freeform 30"/>
          <p:cNvSpPr>
            <a:spLocks/>
          </p:cNvSpPr>
          <p:nvPr/>
        </p:nvSpPr>
        <p:spPr bwMode="auto">
          <a:xfrm>
            <a:off x="6581775" y="3646490"/>
            <a:ext cx="693738" cy="544513"/>
          </a:xfrm>
          <a:custGeom>
            <a:avLst/>
            <a:gdLst>
              <a:gd name="T0" fmla="*/ 2 w 433"/>
              <a:gd name="T1" fmla="*/ 83 h 340"/>
              <a:gd name="T2" fmla="*/ 0 w 433"/>
              <a:gd name="T3" fmla="*/ 102 h 340"/>
              <a:gd name="T4" fmla="*/ 0 w 433"/>
              <a:gd name="T5" fmla="*/ 123 h 340"/>
              <a:gd name="T6" fmla="*/ 12 w 433"/>
              <a:gd name="T7" fmla="*/ 136 h 340"/>
              <a:gd name="T8" fmla="*/ 22 w 433"/>
              <a:gd name="T9" fmla="*/ 165 h 340"/>
              <a:gd name="T10" fmla="*/ 19 w 433"/>
              <a:gd name="T11" fmla="*/ 191 h 340"/>
              <a:gd name="T12" fmla="*/ 36 w 433"/>
              <a:gd name="T13" fmla="*/ 215 h 340"/>
              <a:gd name="T14" fmla="*/ 40 w 433"/>
              <a:gd name="T15" fmla="*/ 233 h 340"/>
              <a:gd name="T16" fmla="*/ 62 w 433"/>
              <a:gd name="T17" fmla="*/ 247 h 340"/>
              <a:gd name="T18" fmla="*/ 88 w 433"/>
              <a:gd name="T19" fmla="*/ 259 h 340"/>
              <a:gd name="T20" fmla="*/ 113 w 433"/>
              <a:gd name="T21" fmla="*/ 274 h 340"/>
              <a:gd name="T22" fmla="*/ 131 w 433"/>
              <a:gd name="T23" fmla="*/ 271 h 340"/>
              <a:gd name="T24" fmla="*/ 153 w 433"/>
              <a:gd name="T25" fmla="*/ 284 h 340"/>
              <a:gd name="T26" fmla="*/ 184 w 433"/>
              <a:gd name="T27" fmla="*/ 297 h 340"/>
              <a:gd name="T28" fmla="*/ 204 w 433"/>
              <a:gd name="T29" fmla="*/ 318 h 340"/>
              <a:gd name="T30" fmla="*/ 222 w 433"/>
              <a:gd name="T31" fmla="*/ 314 h 340"/>
              <a:gd name="T32" fmla="*/ 238 w 433"/>
              <a:gd name="T33" fmla="*/ 318 h 340"/>
              <a:gd name="T34" fmla="*/ 267 w 433"/>
              <a:gd name="T35" fmla="*/ 322 h 340"/>
              <a:gd name="T36" fmla="*/ 290 w 433"/>
              <a:gd name="T37" fmla="*/ 322 h 340"/>
              <a:gd name="T38" fmla="*/ 321 w 433"/>
              <a:gd name="T39" fmla="*/ 317 h 340"/>
              <a:gd name="T40" fmla="*/ 345 w 433"/>
              <a:gd name="T41" fmla="*/ 332 h 340"/>
              <a:gd name="T42" fmla="*/ 365 w 433"/>
              <a:gd name="T43" fmla="*/ 339 h 340"/>
              <a:gd name="T44" fmla="*/ 371 w 433"/>
              <a:gd name="T45" fmla="*/ 323 h 340"/>
              <a:gd name="T46" fmla="*/ 372 w 433"/>
              <a:gd name="T47" fmla="*/ 307 h 340"/>
              <a:gd name="T48" fmla="*/ 400 w 433"/>
              <a:gd name="T49" fmla="*/ 277 h 340"/>
              <a:gd name="T50" fmla="*/ 426 w 433"/>
              <a:gd name="T51" fmla="*/ 259 h 340"/>
              <a:gd name="T52" fmla="*/ 433 w 433"/>
              <a:gd name="T53" fmla="*/ 238 h 340"/>
              <a:gd name="T54" fmla="*/ 422 w 433"/>
              <a:gd name="T55" fmla="*/ 226 h 340"/>
              <a:gd name="T56" fmla="*/ 411 w 433"/>
              <a:gd name="T57" fmla="*/ 200 h 340"/>
              <a:gd name="T58" fmla="*/ 412 w 433"/>
              <a:gd name="T59" fmla="*/ 169 h 340"/>
              <a:gd name="T60" fmla="*/ 402 w 433"/>
              <a:gd name="T61" fmla="*/ 158 h 340"/>
              <a:gd name="T62" fmla="*/ 396 w 433"/>
              <a:gd name="T63" fmla="*/ 144 h 340"/>
              <a:gd name="T64" fmla="*/ 421 w 433"/>
              <a:gd name="T65" fmla="*/ 132 h 340"/>
              <a:gd name="T66" fmla="*/ 424 w 433"/>
              <a:gd name="T67" fmla="*/ 104 h 340"/>
              <a:gd name="T68" fmla="*/ 411 w 433"/>
              <a:gd name="T69" fmla="*/ 68 h 340"/>
              <a:gd name="T70" fmla="*/ 401 w 433"/>
              <a:gd name="T71" fmla="*/ 39 h 340"/>
              <a:gd name="T72" fmla="*/ 378 w 433"/>
              <a:gd name="T73" fmla="*/ 28 h 340"/>
              <a:gd name="T74" fmla="*/ 318 w 433"/>
              <a:gd name="T75" fmla="*/ 28 h 340"/>
              <a:gd name="T76" fmla="*/ 247 w 433"/>
              <a:gd name="T77" fmla="*/ 24 h 340"/>
              <a:gd name="T78" fmla="*/ 227 w 433"/>
              <a:gd name="T79" fmla="*/ 27 h 340"/>
              <a:gd name="T80" fmla="*/ 193 w 433"/>
              <a:gd name="T81" fmla="*/ 24 h 340"/>
              <a:gd name="T82" fmla="*/ 183 w 433"/>
              <a:gd name="T83" fmla="*/ 6 h 340"/>
              <a:gd name="T84" fmla="*/ 166 w 433"/>
              <a:gd name="T85" fmla="*/ 0 h 340"/>
              <a:gd name="T86" fmla="*/ 142 w 433"/>
              <a:gd name="T87" fmla="*/ 3 h 340"/>
              <a:gd name="T88" fmla="*/ 120 w 433"/>
              <a:gd name="T89" fmla="*/ 11 h 340"/>
              <a:gd name="T90" fmla="*/ 103 w 433"/>
              <a:gd name="T91" fmla="*/ 19 h 340"/>
              <a:gd name="T92" fmla="*/ 82 w 433"/>
              <a:gd name="T93" fmla="*/ 28 h 340"/>
              <a:gd name="T94" fmla="*/ 71 w 433"/>
              <a:gd name="T95" fmla="*/ 34 h 340"/>
              <a:gd name="T96" fmla="*/ 49 w 433"/>
              <a:gd name="T97" fmla="*/ 39 h 340"/>
              <a:gd name="T98" fmla="*/ 33 w 433"/>
              <a:gd name="T99" fmla="*/ 44 h 340"/>
              <a:gd name="T100" fmla="*/ 15 w 433"/>
              <a:gd name="T101" fmla="*/ 53 h 340"/>
              <a:gd name="T102" fmla="*/ 0 w 433"/>
              <a:gd name="T103" fmla="*/ 63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33" h="340">
                <a:moveTo>
                  <a:pt x="2" y="71"/>
                </a:moveTo>
                <a:cubicBezTo>
                  <a:pt x="2" y="76"/>
                  <a:pt x="2" y="76"/>
                  <a:pt x="2" y="76"/>
                </a:cubicBezTo>
                <a:cubicBezTo>
                  <a:pt x="2" y="83"/>
                  <a:pt x="2" y="83"/>
                  <a:pt x="2" y="83"/>
                </a:cubicBezTo>
                <a:cubicBezTo>
                  <a:pt x="4" y="88"/>
                  <a:pt x="4" y="88"/>
                  <a:pt x="4" y="88"/>
                </a:cubicBezTo>
                <a:cubicBezTo>
                  <a:pt x="4" y="98"/>
                  <a:pt x="4" y="98"/>
                  <a:pt x="4" y="9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0" y="123"/>
                  <a:pt x="0" y="123"/>
                </a:cubicBezTo>
                <a:cubicBezTo>
                  <a:pt x="8" y="128"/>
                  <a:pt x="8" y="128"/>
                  <a:pt x="8" y="128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12" y="136"/>
                  <a:pt x="12" y="136"/>
                  <a:pt x="12" y="136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22" y="165"/>
                  <a:pt x="22" y="165"/>
                  <a:pt x="22" y="165"/>
                </a:cubicBezTo>
                <a:cubicBezTo>
                  <a:pt x="19" y="175"/>
                  <a:pt x="19" y="175"/>
                  <a:pt x="19" y="175"/>
                </a:cubicBezTo>
                <a:cubicBezTo>
                  <a:pt x="19" y="184"/>
                  <a:pt x="19" y="184"/>
                  <a:pt x="19" y="184"/>
                </a:cubicBezTo>
                <a:cubicBezTo>
                  <a:pt x="19" y="191"/>
                  <a:pt x="19" y="191"/>
                  <a:pt x="19" y="191"/>
                </a:cubicBezTo>
                <a:cubicBezTo>
                  <a:pt x="27" y="199"/>
                  <a:pt x="27" y="199"/>
                  <a:pt x="27" y="199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36" y="215"/>
                  <a:pt x="36" y="215"/>
                  <a:pt x="36" y="215"/>
                </a:cubicBezTo>
                <a:cubicBezTo>
                  <a:pt x="32" y="224"/>
                  <a:pt x="32" y="224"/>
                  <a:pt x="32" y="224"/>
                </a:cubicBezTo>
                <a:cubicBezTo>
                  <a:pt x="29" y="227"/>
                  <a:pt x="29" y="227"/>
                  <a:pt x="29" y="227"/>
                </a:cubicBezTo>
                <a:cubicBezTo>
                  <a:pt x="40" y="233"/>
                  <a:pt x="40" y="233"/>
                  <a:pt x="40" y="233"/>
                </a:cubicBezTo>
                <a:cubicBezTo>
                  <a:pt x="46" y="239"/>
                  <a:pt x="46" y="239"/>
                  <a:pt x="46" y="239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47"/>
                  <a:pt x="62" y="247"/>
                  <a:pt x="62" y="247"/>
                </a:cubicBezTo>
                <a:cubicBezTo>
                  <a:pt x="76" y="247"/>
                  <a:pt x="76" y="247"/>
                  <a:pt x="76" y="247"/>
                </a:cubicBezTo>
                <a:cubicBezTo>
                  <a:pt x="82" y="254"/>
                  <a:pt x="82" y="254"/>
                  <a:pt x="82" y="254"/>
                </a:cubicBezTo>
                <a:cubicBezTo>
                  <a:pt x="88" y="259"/>
                  <a:pt x="88" y="259"/>
                  <a:pt x="88" y="259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102" y="273"/>
                  <a:pt x="102" y="273"/>
                  <a:pt x="102" y="273"/>
                </a:cubicBezTo>
                <a:cubicBezTo>
                  <a:pt x="113" y="274"/>
                  <a:pt x="113" y="274"/>
                  <a:pt x="113" y="274"/>
                </a:cubicBezTo>
                <a:cubicBezTo>
                  <a:pt x="119" y="268"/>
                  <a:pt x="119" y="268"/>
                  <a:pt x="119" y="268"/>
                </a:cubicBezTo>
                <a:cubicBezTo>
                  <a:pt x="124" y="263"/>
                  <a:pt x="124" y="263"/>
                  <a:pt x="124" y="263"/>
                </a:cubicBezTo>
                <a:cubicBezTo>
                  <a:pt x="131" y="271"/>
                  <a:pt x="131" y="271"/>
                  <a:pt x="131" y="271"/>
                </a:cubicBezTo>
                <a:cubicBezTo>
                  <a:pt x="146" y="271"/>
                  <a:pt x="146" y="271"/>
                  <a:pt x="146" y="271"/>
                </a:cubicBezTo>
                <a:cubicBezTo>
                  <a:pt x="153" y="278"/>
                  <a:pt x="153" y="278"/>
                  <a:pt x="153" y="278"/>
                </a:cubicBezTo>
                <a:cubicBezTo>
                  <a:pt x="153" y="284"/>
                  <a:pt x="153" y="284"/>
                  <a:pt x="153" y="284"/>
                </a:cubicBezTo>
                <a:cubicBezTo>
                  <a:pt x="162" y="284"/>
                  <a:pt x="162" y="284"/>
                  <a:pt x="162" y="284"/>
                </a:cubicBezTo>
                <a:cubicBezTo>
                  <a:pt x="179" y="292"/>
                  <a:pt x="179" y="292"/>
                  <a:pt x="179" y="292"/>
                </a:cubicBezTo>
                <a:cubicBezTo>
                  <a:pt x="184" y="297"/>
                  <a:pt x="184" y="297"/>
                  <a:pt x="184" y="297"/>
                </a:cubicBezTo>
                <a:cubicBezTo>
                  <a:pt x="191" y="305"/>
                  <a:pt x="191" y="305"/>
                  <a:pt x="191" y="305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204" y="318"/>
                  <a:pt x="204" y="318"/>
                  <a:pt x="204" y="318"/>
                </a:cubicBezTo>
                <a:cubicBezTo>
                  <a:pt x="211" y="319"/>
                  <a:pt x="211" y="319"/>
                  <a:pt x="211" y="319"/>
                </a:cubicBezTo>
                <a:cubicBezTo>
                  <a:pt x="211" y="319"/>
                  <a:pt x="218" y="320"/>
                  <a:pt x="219" y="319"/>
                </a:cubicBezTo>
                <a:cubicBezTo>
                  <a:pt x="221" y="318"/>
                  <a:pt x="222" y="314"/>
                  <a:pt x="222" y="314"/>
                </a:cubicBezTo>
                <a:cubicBezTo>
                  <a:pt x="229" y="311"/>
                  <a:pt x="229" y="311"/>
                  <a:pt x="229" y="311"/>
                </a:cubicBezTo>
                <a:cubicBezTo>
                  <a:pt x="233" y="314"/>
                  <a:pt x="233" y="314"/>
                  <a:pt x="233" y="314"/>
                </a:cubicBezTo>
                <a:cubicBezTo>
                  <a:pt x="238" y="318"/>
                  <a:pt x="238" y="318"/>
                  <a:pt x="238" y="318"/>
                </a:cubicBezTo>
                <a:cubicBezTo>
                  <a:pt x="248" y="322"/>
                  <a:pt x="248" y="322"/>
                  <a:pt x="248" y="322"/>
                </a:cubicBezTo>
                <a:cubicBezTo>
                  <a:pt x="258" y="322"/>
                  <a:pt x="258" y="322"/>
                  <a:pt x="258" y="322"/>
                </a:cubicBezTo>
                <a:cubicBezTo>
                  <a:pt x="267" y="322"/>
                  <a:pt x="267" y="322"/>
                  <a:pt x="267" y="322"/>
                </a:cubicBezTo>
                <a:cubicBezTo>
                  <a:pt x="273" y="321"/>
                  <a:pt x="273" y="321"/>
                  <a:pt x="273" y="321"/>
                </a:cubicBezTo>
                <a:cubicBezTo>
                  <a:pt x="280" y="321"/>
                  <a:pt x="280" y="321"/>
                  <a:pt x="280" y="321"/>
                </a:cubicBezTo>
                <a:cubicBezTo>
                  <a:pt x="290" y="322"/>
                  <a:pt x="290" y="322"/>
                  <a:pt x="290" y="322"/>
                </a:cubicBezTo>
                <a:cubicBezTo>
                  <a:pt x="294" y="322"/>
                  <a:pt x="294" y="322"/>
                  <a:pt x="294" y="322"/>
                </a:cubicBezTo>
                <a:cubicBezTo>
                  <a:pt x="305" y="317"/>
                  <a:pt x="305" y="317"/>
                  <a:pt x="305" y="317"/>
                </a:cubicBezTo>
                <a:cubicBezTo>
                  <a:pt x="321" y="317"/>
                  <a:pt x="321" y="317"/>
                  <a:pt x="321" y="317"/>
                </a:cubicBezTo>
                <a:cubicBezTo>
                  <a:pt x="325" y="321"/>
                  <a:pt x="325" y="321"/>
                  <a:pt x="325" y="321"/>
                </a:cubicBezTo>
                <a:cubicBezTo>
                  <a:pt x="335" y="325"/>
                  <a:pt x="335" y="325"/>
                  <a:pt x="335" y="325"/>
                </a:cubicBezTo>
                <a:cubicBezTo>
                  <a:pt x="345" y="332"/>
                  <a:pt x="345" y="332"/>
                  <a:pt x="345" y="332"/>
                </a:cubicBezTo>
                <a:cubicBezTo>
                  <a:pt x="354" y="335"/>
                  <a:pt x="354" y="335"/>
                  <a:pt x="354" y="335"/>
                </a:cubicBezTo>
                <a:cubicBezTo>
                  <a:pt x="359" y="340"/>
                  <a:pt x="359" y="340"/>
                  <a:pt x="359" y="340"/>
                </a:cubicBezTo>
                <a:cubicBezTo>
                  <a:pt x="365" y="339"/>
                  <a:pt x="365" y="339"/>
                  <a:pt x="365" y="339"/>
                </a:cubicBezTo>
                <a:cubicBezTo>
                  <a:pt x="375" y="340"/>
                  <a:pt x="375" y="340"/>
                  <a:pt x="375" y="340"/>
                </a:cubicBezTo>
                <a:cubicBezTo>
                  <a:pt x="373" y="331"/>
                  <a:pt x="373" y="331"/>
                  <a:pt x="373" y="331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70" y="318"/>
                  <a:pt x="370" y="318"/>
                  <a:pt x="370" y="318"/>
                </a:cubicBezTo>
                <a:cubicBezTo>
                  <a:pt x="370" y="318"/>
                  <a:pt x="369" y="314"/>
                  <a:pt x="370" y="313"/>
                </a:cubicBezTo>
                <a:cubicBezTo>
                  <a:pt x="372" y="312"/>
                  <a:pt x="372" y="307"/>
                  <a:pt x="372" y="307"/>
                </a:cubicBezTo>
                <a:cubicBezTo>
                  <a:pt x="379" y="298"/>
                  <a:pt x="379" y="298"/>
                  <a:pt x="379" y="298"/>
                </a:cubicBezTo>
                <a:cubicBezTo>
                  <a:pt x="391" y="288"/>
                  <a:pt x="391" y="288"/>
                  <a:pt x="391" y="288"/>
                </a:cubicBezTo>
                <a:cubicBezTo>
                  <a:pt x="400" y="277"/>
                  <a:pt x="400" y="277"/>
                  <a:pt x="400" y="277"/>
                </a:cubicBezTo>
                <a:cubicBezTo>
                  <a:pt x="410" y="268"/>
                  <a:pt x="410" y="268"/>
                  <a:pt x="410" y="268"/>
                </a:cubicBezTo>
                <a:cubicBezTo>
                  <a:pt x="420" y="264"/>
                  <a:pt x="420" y="264"/>
                  <a:pt x="420" y="264"/>
                </a:cubicBezTo>
                <a:cubicBezTo>
                  <a:pt x="426" y="259"/>
                  <a:pt x="426" y="259"/>
                  <a:pt x="426" y="259"/>
                </a:cubicBezTo>
                <a:cubicBezTo>
                  <a:pt x="431" y="254"/>
                  <a:pt x="431" y="254"/>
                  <a:pt x="431" y="254"/>
                </a:cubicBezTo>
                <a:cubicBezTo>
                  <a:pt x="433" y="243"/>
                  <a:pt x="433" y="243"/>
                  <a:pt x="433" y="243"/>
                </a:cubicBezTo>
                <a:cubicBezTo>
                  <a:pt x="433" y="238"/>
                  <a:pt x="433" y="238"/>
                  <a:pt x="433" y="238"/>
                </a:cubicBezTo>
                <a:cubicBezTo>
                  <a:pt x="430" y="233"/>
                  <a:pt x="430" y="233"/>
                  <a:pt x="430" y="233"/>
                </a:cubicBezTo>
                <a:cubicBezTo>
                  <a:pt x="426" y="230"/>
                  <a:pt x="426" y="230"/>
                  <a:pt x="426" y="230"/>
                </a:cubicBezTo>
                <a:cubicBezTo>
                  <a:pt x="422" y="226"/>
                  <a:pt x="422" y="226"/>
                  <a:pt x="422" y="226"/>
                </a:cubicBezTo>
                <a:cubicBezTo>
                  <a:pt x="420" y="219"/>
                  <a:pt x="420" y="219"/>
                  <a:pt x="420" y="219"/>
                </a:cubicBezTo>
                <a:cubicBezTo>
                  <a:pt x="413" y="212"/>
                  <a:pt x="413" y="212"/>
                  <a:pt x="413" y="212"/>
                </a:cubicBezTo>
                <a:cubicBezTo>
                  <a:pt x="411" y="200"/>
                  <a:pt x="411" y="200"/>
                  <a:pt x="411" y="200"/>
                </a:cubicBezTo>
                <a:cubicBezTo>
                  <a:pt x="410" y="192"/>
                  <a:pt x="410" y="192"/>
                  <a:pt x="410" y="192"/>
                </a:cubicBezTo>
                <a:cubicBezTo>
                  <a:pt x="412" y="178"/>
                  <a:pt x="412" y="178"/>
                  <a:pt x="412" y="178"/>
                </a:cubicBezTo>
                <a:cubicBezTo>
                  <a:pt x="412" y="169"/>
                  <a:pt x="412" y="169"/>
                  <a:pt x="412" y="169"/>
                </a:cubicBezTo>
                <a:cubicBezTo>
                  <a:pt x="411" y="164"/>
                  <a:pt x="411" y="164"/>
                  <a:pt x="411" y="164"/>
                </a:cubicBezTo>
                <a:cubicBezTo>
                  <a:pt x="406" y="161"/>
                  <a:pt x="406" y="161"/>
                  <a:pt x="406" y="161"/>
                </a:cubicBezTo>
                <a:cubicBezTo>
                  <a:pt x="402" y="158"/>
                  <a:pt x="402" y="158"/>
                  <a:pt x="402" y="158"/>
                </a:cubicBezTo>
                <a:cubicBezTo>
                  <a:pt x="397" y="155"/>
                  <a:pt x="397" y="155"/>
                  <a:pt x="397" y="155"/>
                </a:cubicBezTo>
                <a:cubicBezTo>
                  <a:pt x="393" y="151"/>
                  <a:pt x="393" y="151"/>
                  <a:pt x="393" y="151"/>
                </a:cubicBezTo>
                <a:cubicBezTo>
                  <a:pt x="396" y="144"/>
                  <a:pt x="396" y="144"/>
                  <a:pt x="396" y="144"/>
                </a:cubicBezTo>
                <a:cubicBezTo>
                  <a:pt x="402" y="138"/>
                  <a:pt x="402" y="138"/>
                  <a:pt x="402" y="138"/>
                </a:cubicBezTo>
                <a:cubicBezTo>
                  <a:pt x="409" y="135"/>
                  <a:pt x="409" y="135"/>
                  <a:pt x="409" y="135"/>
                </a:cubicBezTo>
                <a:cubicBezTo>
                  <a:pt x="421" y="132"/>
                  <a:pt x="421" y="132"/>
                  <a:pt x="421" y="132"/>
                </a:cubicBezTo>
                <a:cubicBezTo>
                  <a:pt x="425" y="127"/>
                  <a:pt x="425" y="127"/>
                  <a:pt x="425" y="127"/>
                </a:cubicBezTo>
                <a:cubicBezTo>
                  <a:pt x="425" y="118"/>
                  <a:pt x="425" y="118"/>
                  <a:pt x="425" y="118"/>
                </a:cubicBezTo>
                <a:cubicBezTo>
                  <a:pt x="424" y="104"/>
                  <a:pt x="424" y="104"/>
                  <a:pt x="424" y="104"/>
                </a:cubicBezTo>
                <a:cubicBezTo>
                  <a:pt x="418" y="91"/>
                  <a:pt x="418" y="91"/>
                  <a:pt x="418" y="91"/>
                </a:cubicBezTo>
                <a:cubicBezTo>
                  <a:pt x="413" y="80"/>
                  <a:pt x="413" y="80"/>
                  <a:pt x="413" y="80"/>
                </a:cubicBezTo>
                <a:cubicBezTo>
                  <a:pt x="411" y="68"/>
                  <a:pt x="411" y="68"/>
                  <a:pt x="411" y="68"/>
                </a:cubicBezTo>
                <a:cubicBezTo>
                  <a:pt x="407" y="58"/>
                  <a:pt x="407" y="58"/>
                  <a:pt x="407" y="58"/>
                </a:cubicBezTo>
                <a:cubicBezTo>
                  <a:pt x="404" y="46"/>
                  <a:pt x="404" y="46"/>
                  <a:pt x="404" y="46"/>
                </a:cubicBezTo>
                <a:cubicBezTo>
                  <a:pt x="404" y="46"/>
                  <a:pt x="402" y="40"/>
                  <a:pt x="401" y="39"/>
                </a:cubicBezTo>
                <a:cubicBezTo>
                  <a:pt x="399" y="38"/>
                  <a:pt x="393" y="34"/>
                  <a:pt x="393" y="34"/>
                </a:cubicBezTo>
                <a:cubicBezTo>
                  <a:pt x="386" y="29"/>
                  <a:pt x="386" y="29"/>
                  <a:pt x="386" y="29"/>
                </a:cubicBezTo>
                <a:cubicBezTo>
                  <a:pt x="378" y="28"/>
                  <a:pt x="378" y="28"/>
                  <a:pt x="378" y="28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7" y="28"/>
                  <a:pt x="352" y="30"/>
                  <a:pt x="351" y="29"/>
                </a:cubicBezTo>
                <a:cubicBezTo>
                  <a:pt x="350" y="28"/>
                  <a:pt x="318" y="28"/>
                  <a:pt x="318" y="28"/>
                </a:cubicBezTo>
                <a:cubicBezTo>
                  <a:pt x="286" y="28"/>
                  <a:pt x="286" y="28"/>
                  <a:pt x="286" y="28"/>
                </a:cubicBezTo>
                <a:cubicBezTo>
                  <a:pt x="269" y="26"/>
                  <a:pt x="269" y="26"/>
                  <a:pt x="269" y="26"/>
                </a:cubicBezTo>
                <a:cubicBezTo>
                  <a:pt x="247" y="24"/>
                  <a:pt x="247" y="24"/>
                  <a:pt x="247" y="24"/>
                </a:cubicBezTo>
                <a:cubicBezTo>
                  <a:pt x="237" y="24"/>
                  <a:pt x="237" y="24"/>
                  <a:pt x="237" y="24"/>
                </a:cubicBezTo>
                <a:cubicBezTo>
                  <a:pt x="233" y="28"/>
                  <a:pt x="233" y="28"/>
                  <a:pt x="233" y="28"/>
                </a:cubicBezTo>
                <a:cubicBezTo>
                  <a:pt x="227" y="27"/>
                  <a:pt x="227" y="27"/>
                  <a:pt x="227" y="27"/>
                </a:cubicBezTo>
                <a:cubicBezTo>
                  <a:pt x="227" y="27"/>
                  <a:pt x="220" y="27"/>
                  <a:pt x="218" y="27"/>
                </a:cubicBezTo>
                <a:cubicBezTo>
                  <a:pt x="216" y="27"/>
                  <a:pt x="203" y="27"/>
                  <a:pt x="200" y="27"/>
                </a:cubicBezTo>
                <a:cubicBezTo>
                  <a:pt x="196" y="27"/>
                  <a:pt x="193" y="24"/>
                  <a:pt x="193" y="24"/>
                </a:cubicBezTo>
                <a:cubicBezTo>
                  <a:pt x="187" y="18"/>
                  <a:pt x="187" y="18"/>
                  <a:pt x="187" y="18"/>
                </a:cubicBezTo>
                <a:cubicBezTo>
                  <a:pt x="183" y="10"/>
                  <a:pt x="183" y="10"/>
                  <a:pt x="183" y="10"/>
                </a:cubicBezTo>
                <a:cubicBezTo>
                  <a:pt x="183" y="6"/>
                  <a:pt x="183" y="6"/>
                  <a:pt x="183" y="6"/>
                </a:cubicBezTo>
                <a:cubicBezTo>
                  <a:pt x="180" y="1"/>
                  <a:pt x="180" y="1"/>
                  <a:pt x="180" y="1"/>
                </a:cubicBezTo>
                <a:cubicBezTo>
                  <a:pt x="180" y="1"/>
                  <a:pt x="177" y="0"/>
                  <a:pt x="173" y="0"/>
                </a:cubicBezTo>
                <a:cubicBezTo>
                  <a:pt x="170" y="0"/>
                  <a:pt x="166" y="0"/>
                  <a:pt x="166" y="0"/>
                </a:cubicBezTo>
                <a:cubicBezTo>
                  <a:pt x="154" y="1"/>
                  <a:pt x="154" y="1"/>
                  <a:pt x="154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2" y="3"/>
                  <a:pt x="142" y="3"/>
                  <a:pt x="142" y="3"/>
                </a:cubicBezTo>
                <a:cubicBezTo>
                  <a:pt x="134" y="8"/>
                  <a:pt x="134" y="8"/>
                  <a:pt x="134" y="8"/>
                </a:cubicBezTo>
                <a:cubicBezTo>
                  <a:pt x="125" y="9"/>
                  <a:pt x="125" y="9"/>
                  <a:pt x="125" y="9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97" y="22"/>
                  <a:pt x="97" y="22"/>
                  <a:pt x="97" y="22"/>
                </a:cubicBezTo>
                <a:cubicBezTo>
                  <a:pt x="91" y="25"/>
                  <a:pt x="91" y="25"/>
                  <a:pt x="91" y="25"/>
                </a:cubicBezTo>
                <a:cubicBezTo>
                  <a:pt x="82" y="28"/>
                  <a:pt x="82" y="28"/>
                  <a:pt x="82" y="28"/>
                </a:cubicBezTo>
                <a:cubicBezTo>
                  <a:pt x="79" y="31"/>
                  <a:pt x="79" y="31"/>
                  <a:pt x="79" y="31"/>
                </a:cubicBezTo>
                <a:cubicBezTo>
                  <a:pt x="73" y="31"/>
                  <a:pt x="73" y="31"/>
                  <a:pt x="73" y="31"/>
                </a:cubicBezTo>
                <a:cubicBezTo>
                  <a:pt x="71" y="34"/>
                  <a:pt x="71" y="34"/>
                  <a:pt x="71" y="34"/>
                </a:cubicBezTo>
                <a:cubicBezTo>
                  <a:pt x="64" y="36"/>
                  <a:pt x="64" y="36"/>
                  <a:pt x="64" y="36"/>
                </a:cubicBezTo>
                <a:cubicBezTo>
                  <a:pt x="60" y="37"/>
                  <a:pt x="60" y="37"/>
                  <a:pt x="60" y="37"/>
                </a:cubicBezTo>
                <a:cubicBezTo>
                  <a:pt x="49" y="39"/>
                  <a:pt x="49" y="39"/>
                  <a:pt x="49" y="39"/>
                </a:cubicBezTo>
                <a:cubicBezTo>
                  <a:pt x="40" y="42"/>
                  <a:pt x="40" y="42"/>
                  <a:pt x="40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3" y="44"/>
                  <a:pt x="33" y="44"/>
                  <a:pt x="33" y="44"/>
                </a:cubicBezTo>
                <a:cubicBezTo>
                  <a:pt x="26" y="47"/>
                  <a:pt x="26" y="47"/>
                  <a:pt x="26" y="47"/>
                </a:cubicBezTo>
                <a:cubicBezTo>
                  <a:pt x="18" y="50"/>
                  <a:pt x="18" y="50"/>
                  <a:pt x="18" y="50"/>
                </a:cubicBezTo>
                <a:cubicBezTo>
                  <a:pt x="15" y="53"/>
                  <a:pt x="15" y="53"/>
                  <a:pt x="15" y="53"/>
                </a:cubicBezTo>
                <a:cubicBezTo>
                  <a:pt x="9" y="53"/>
                  <a:pt x="9" y="53"/>
                  <a:pt x="9" y="53"/>
                </a:cubicBezTo>
                <a:cubicBezTo>
                  <a:pt x="4" y="58"/>
                  <a:pt x="4" y="58"/>
                  <a:pt x="4" y="58"/>
                </a:cubicBezTo>
                <a:cubicBezTo>
                  <a:pt x="0" y="63"/>
                  <a:pt x="0" y="63"/>
                  <a:pt x="0" y="63"/>
                </a:cubicBezTo>
                <a:lnTo>
                  <a:pt x="2" y="71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4" name="Freeform 31"/>
          <p:cNvSpPr>
            <a:spLocks/>
          </p:cNvSpPr>
          <p:nvPr/>
        </p:nvSpPr>
        <p:spPr bwMode="auto">
          <a:xfrm>
            <a:off x="6961190" y="3595690"/>
            <a:ext cx="220663" cy="98425"/>
          </a:xfrm>
          <a:custGeom>
            <a:avLst/>
            <a:gdLst>
              <a:gd name="T0" fmla="*/ 130 w 138"/>
              <a:gd name="T1" fmla="*/ 59 h 61"/>
              <a:gd name="T2" fmla="*/ 114 w 138"/>
              <a:gd name="T3" fmla="*/ 60 h 61"/>
              <a:gd name="T4" fmla="*/ 81 w 138"/>
              <a:gd name="T5" fmla="*/ 59 h 61"/>
              <a:gd name="T6" fmla="*/ 49 w 138"/>
              <a:gd name="T7" fmla="*/ 59 h 61"/>
              <a:gd name="T8" fmla="*/ 32 w 138"/>
              <a:gd name="T9" fmla="*/ 57 h 61"/>
              <a:gd name="T10" fmla="*/ 10 w 138"/>
              <a:gd name="T11" fmla="*/ 55 h 61"/>
              <a:gd name="T12" fmla="*/ 0 w 138"/>
              <a:gd name="T13" fmla="*/ 55 h 61"/>
              <a:gd name="T14" fmla="*/ 10 w 138"/>
              <a:gd name="T15" fmla="*/ 45 h 61"/>
              <a:gd name="T16" fmla="*/ 16 w 138"/>
              <a:gd name="T17" fmla="*/ 45 h 61"/>
              <a:gd name="T18" fmla="*/ 23 w 138"/>
              <a:gd name="T19" fmla="*/ 42 h 61"/>
              <a:gd name="T20" fmla="*/ 21 w 138"/>
              <a:gd name="T21" fmla="*/ 33 h 61"/>
              <a:gd name="T22" fmla="*/ 18 w 138"/>
              <a:gd name="T23" fmla="*/ 29 h 61"/>
              <a:gd name="T24" fmla="*/ 19 w 138"/>
              <a:gd name="T25" fmla="*/ 25 h 61"/>
              <a:gd name="T26" fmla="*/ 25 w 138"/>
              <a:gd name="T27" fmla="*/ 24 h 61"/>
              <a:gd name="T28" fmla="*/ 34 w 138"/>
              <a:gd name="T29" fmla="*/ 24 h 61"/>
              <a:gd name="T30" fmla="*/ 40 w 138"/>
              <a:gd name="T31" fmla="*/ 24 h 61"/>
              <a:gd name="T32" fmla="*/ 48 w 138"/>
              <a:gd name="T33" fmla="*/ 24 h 61"/>
              <a:gd name="T34" fmla="*/ 56 w 138"/>
              <a:gd name="T35" fmla="*/ 20 h 61"/>
              <a:gd name="T36" fmla="*/ 57 w 138"/>
              <a:gd name="T37" fmla="*/ 16 h 61"/>
              <a:gd name="T38" fmla="*/ 57 w 138"/>
              <a:gd name="T39" fmla="*/ 11 h 61"/>
              <a:gd name="T40" fmla="*/ 57 w 138"/>
              <a:gd name="T41" fmla="*/ 7 h 61"/>
              <a:gd name="T42" fmla="*/ 63 w 138"/>
              <a:gd name="T43" fmla="*/ 1 h 61"/>
              <a:gd name="T44" fmla="*/ 70 w 138"/>
              <a:gd name="T45" fmla="*/ 0 h 61"/>
              <a:gd name="T46" fmla="*/ 84 w 138"/>
              <a:gd name="T47" fmla="*/ 7 h 61"/>
              <a:gd name="T48" fmla="*/ 95 w 138"/>
              <a:gd name="T49" fmla="*/ 13 h 61"/>
              <a:gd name="T50" fmla="*/ 107 w 138"/>
              <a:gd name="T51" fmla="*/ 15 h 61"/>
              <a:gd name="T52" fmla="*/ 112 w 138"/>
              <a:gd name="T53" fmla="*/ 15 h 61"/>
              <a:gd name="T54" fmla="*/ 121 w 138"/>
              <a:gd name="T55" fmla="*/ 15 h 61"/>
              <a:gd name="T56" fmla="*/ 133 w 138"/>
              <a:gd name="T57" fmla="*/ 19 h 61"/>
              <a:gd name="T58" fmla="*/ 138 w 138"/>
              <a:gd name="T59" fmla="*/ 29 h 61"/>
              <a:gd name="T60" fmla="*/ 137 w 138"/>
              <a:gd name="T61" fmla="*/ 41 h 61"/>
              <a:gd name="T62" fmla="*/ 134 w 138"/>
              <a:gd name="T63" fmla="*/ 47 h 61"/>
              <a:gd name="T64" fmla="*/ 131 w 138"/>
              <a:gd name="T65" fmla="*/ 56 h 61"/>
              <a:gd name="T66" fmla="*/ 130 w 138"/>
              <a:gd name="T67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8" h="61">
                <a:moveTo>
                  <a:pt x="130" y="59"/>
                </a:moveTo>
                <a:cubicBezTo>
                  <a:pt x="130" y="59"/>
                  <a:pt x="115" y="61"/>
                  <a:pt x="114" y="60"/>
                </a:cubicBezTo>
                <a:cubicBezTo>
                  <a:pt x="113" y="59"/>
                  <a:pt x="81" y="59"/>
                  <a:pt x="81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32" y="57"/>
                  <a:pt x="32" y="57"/>
                  <a:pt x="32" y="57"/>
                </a:cubicBezTo>
                <a:cubicBezTo>
                  <a:pt x="10" y="55"/>
                  <a:pt x="10" y="55"/>
                  <a:pt x="10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5"/>
                  <a:pt x="13" y="48"/>
                  <a:pt x="16" y="45"/>
                </a:cubicBezTo>
                <a:cubicBezTo>
                  <a:pt x="19" y="42"/>
                  <a:pt x="23" y="42"/>
                  <a:pt x="23" y="42"/>
                </a:cubicBezTo>
                <a:cubicBezTo>
                  <a:pt x="21" y="33"/>
                  <a:pt x="21" y="33"/>
                  <a:pt x="21" y="33"/>
                </a:cubicBezTo>
                <a:cubicBezTo>
                  <a:pt x="18" y="29"/>
                  <a:pt x="18" y="29"/>
                  <a:pt x="18" y="29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23" y="24"/>
                  <a:pt x="25" y="24"/>
                </a:cubicBezTo>
                <a:cubicBezTo>
                  <a:pt x="27" y="24"/>
                  <a:pt x="34" y="24"/>
                  <a:pt x="34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24"/>
                  <a:pt x="54" y="22"/>
                  <a:pt x="56" y="20"/>
                </a:cubicBezTo>
                <a:cubicBezTo>
                  <a:pt x="57" y="19"/>
                  <a:pt x="57" y="16"/>
                  <a:pt x="57" y="16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7"/>
                  <a:pt x="57" y="7"/>
                  <a:pt x="57" y="7"/>
                </a:cubicBezTo>
                <a:cubicBezTo>
                  <a:pt x="63" y="1"/>
                  <a:pt x="63" y="1"/>
                  <a:pt x="63" y="1"/>
                </a:cubicBezTo>
                <a:cubicBezTo>
                  <a:pt x="70" y="0"/>
                  <a:pt x="70" y="0"/>
                  <a:pt x="70" y="0"/>
                </a:cubicBezTo>
                <a:cubicBezTo>
                  <a:pt x="84" y="7"/>
                  <a:pt x="84" y="7"/>
                  <a:pt x="84" y="7"/>
                </a:cubicBezTo>
                <a:cubicBezTo>
                  <a:pt x="95" y="13"/>
                  <a:pt x="95" y="13"/>
                  <a:pt x="95" y="13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21" y="15"/>
                  <a:pt x="121" y="15"/>
                  <a:pt x="121" y="15"/>
                </a:cubicBezTo>
                <a:cubicBezTo>
                  <a:pt x="133" y="19"/>
                  <a:pt x="133" y="19"/>
                  <a:pt x="133" y="19"/>
                </a:cubicBezTo>
                <a:cubicBezTo>
                  <a:pt x="138" y="29"/>
                  <a:pt x="138" y="29"/>
                  <a:pt x="138" y="29"/>
                </a:cubicBezTo>
                <a:cubicBezTo>
                  <a:pt x="137" y="41"/>
                  <a:pt x="137" y="41"/>
                  <a:pt x="137" y="41"/>
                </a:cubicBezTo>
                <a:cubicBezTo>
                  <a:pt x="134" y="47"/>
                  <a:pt x="134" y="47"/>
                  <a:pt x="134" y="47"/>
                </a:cubicBezTo>
                <a:cubicBezTo>
                  <a:pt x="131" y="56"/>
                  <a:pt x="131" y="56"/>
                  <a:pt x="131" y="56"/>
                </a:cubicBezTo>
                <a:lnTo>
                  <a:pt x="130" y="59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5" name="Freeform 32"/>
          <p:cNvSpPr>
            <a:spLocks/>
          </p:cNvSpPr>
          <p:nvPr/>
        </p:nvSpPr>
        <p:spPr bwMode="auto">
          <a:xfrm>
            <a:off x="6764340" y="4144963"/>
            <a:ext cx="392113" cy="165100"/>
          </a:xfrm>
          <a:custGeom>
            <a:avLst/>
            <a:gdLst>
              <a:gd name="T0" fmla="*/ 5 w 245"/>
              <a:gd name="T1" fmla="*/ 79 h 103"/>
              <a:gd name="T2" fmla="*/ 1 w 245"/>
              <a:gd name="T3" fmla="*/ 69 h 103"/>
              <a:gd name="T4" fmla="*/ 1 w 245"/>
              <a:gd name="T5" fmla="*/ 54 h 103"/>
              <a:gd name="T6" fmla="*/ 13 w 245"/>
              <a:gd name="T7" fmla="*/ 42 h 103"/>
              <a:gd name="T8" fmla="*/ 33 w 245"/>
              <a:gd name="T9" fmla="*/ 42 h 103"/>
              <a:gd name="T10" fmla="*/ 50 w 245"/>
              <a:gd name="T11" fmla="*/ 24 h 103"/>
              <a:gd name="T12" fmla="*/ 74 w 245"/>
              <a:gd name="T13" fmla="*/ 2 h 103"/>
              <a:gd name="T14" fmla="*/ 90 w 245"/>
              <a:gd name="T15" fmla="*/ 7 h 103"/>
              <a:gd name="T16" fmla="*/ 105 w 245"/>
              <a:gd name="T17" fmla="*/ 8 h 103"/>
              <a:gd name="T18" fmla="*/ 115 w 245"/>
              <a:gd name="T19" fmla="*/ 0 h 103"/>
              <a:gd name="T20" fmla="*/ 124 w 245"/>
              <a:gd name="T21" fmla="*/ 7 h 103"/>
              <a:gd name="T22" fmla="*/ 144 w 245"/>
              <a:gd name="T23" fmla="*/ 11 h 103"/>
              <a:gd name="T24" fmla="*/ 159 w 245"/>
              <a:gd name="T25" fmla="*/ 10 h 103"/>
              <a:gd name="T26" fmla="*/ 176 w 245"/>
              <a:gd name="T27" fmla="*/ 11 h 103"/>
              <a:gd name="T28" fmla="*/ 191 w 245"/>
              <a:gd name="T29" fmla="*/ 6 h 103"/>
              <a:gd name="T30" fmla="*/ 211 w 245"/>
              <a:gd name="T31" fmla="*/ 10 h 103"/>
              <a:gd name="T32" fmla="*/ 231 w 245"/>
              <a:gd name="T33" fmla="*/ 21 h 103"/>
              <a:gd name="T34" fmla="*/ 245 w 245"/>
              <a:gd name="T35" fmla="*/ 29 h 103"/>
              <a:gd name="T36" fmla="*/ 244 w 245"/>
              <a:gd name="T37" fmla="*/ 40 h 103"/>
              <a:gd name="T38" fmla="*/ 238 w 245"/>
              <a:gd name="T39" fmla="*/ 48 h 103"/>
              <a:gd name="T40" fmla="*/ 235 w 245"/>
              <a:gd name="T41" fmla="*/ 58 h 103"/>
              <a:gd name="T42" fmla="*/ 233 w 245"/>
              <a:gd name="T43" fmla="*/ 66 h 103"/>
              <a:gd name="T44" fmla="*/ 225 w 245"/>
              <a:gd name="T45" fmla="*/ 67 h 103"/>
              <a:gd name="T46" fmla="*/ 209 w 245"/>
              <a:gd name="T47" fmla="*/ 67 h 103"/>
              <a:gd name="T48" fmla="*/ 198 w 245"/>
              <a:gd name="T49" fmla="*/ 59 h 103"/>
              <a:gd name="T50" fmla="*/ 190 w 245"/>
              <a:gd name="T51" fmla="*/ 57 h 103"/>
              <a:gd name="T52" fmla="*/ 175 w 245"/>
              <a:gd name="T53" fmla="*/ 58 h 103"/>
              <a:gd name="T54" fmla="*/ 159 w 245"/>
              <a:gd name="T55" fmla="*/ 63 h 103"/>
              <a:gd name="T56" fmla="*/ 152 w 245"/>
              <a:gd name="T57" fmla="*/ 75 h 103"/>
              <a:gd name="T58" fmla="*/ 134 w 245"/>
              <a:gd name="T59" fmla="*/ 79 h 103"/>
              <a:gd name="T60" fmla="*/ 118 w 245"/>
              <a:gd name="T61" fmla="*/ 76 h 103"/>
              <a:gd name="T62" fmla="*/ 105 w 245"/>
              <a:gd name="T63" fmla="*/ 83 h 103"/>
              <a:gd name="T64" fmla="*/ 95 w 245"/>
              <a:gd name="T65" fmla="*/ 83 h 103"/>
              <a:gd name="T66" fmla="*/ 85 w 245"/>
              <a:gd name="T67" fmla="*/ 91 h 103"/>
              <a:gd name="T68" fmla="*/ 82 w 245"/>
              <a:gd name="T69" fmla="*/ 102 h 103"/>
              <a:gd name="T70" fmla="*/ 56 w 245"/>
              <a:gd name="T71" fmla="*/ 103 h 103"/>
              <a:gd name="T72" fmla="*/ 36 w 245"/>
              <a:gd name="T73" fmla="*/ 101 h 103"/>
              <a:gd name="T74" fmla="*/ 26 w 245"/>
              <a:gd name="T75" fmla="*/ 95 h 103"/>
              <a:gd name="T76" fmla="*/ 16 w 245"/>
              <a:gd name="T77" fmla="*/ 8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5" h="103">
                <a:moveTo>
                  <a:pt x="9" y="83"/>
                </a:moveTo>
                <a:cubicBezTo>
                  <a:pt x="9" y="83"/>
                  <a:pt x="5" y="81"/>
                  <a:pt x="5" y="79"/>
                </a:cubicBezTo>
                <a:cubicBezTo>
                  <a:pt x="5" y="77"/>
                  <a:pt x="3" y="75"/>
                  <a:pt x="3" y="75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63"/>
                  <a:pt x="0" y="63"/>
                  <a:pt x="0" y="63"/>
                </a:cubicBezTo>
                <a:cubicBezTo>
                  <a:pt x="1" y="54"/>
                  <a:pt x="1" y="54"/>
                  <a:pt x="1" y="54"/>
                </a:cubicBezTo>
                <a:cubicBezTo>
                  <a:pt x="7" y="48"/>
                  <a:pt x="7" y="48"/>
                  <a:pt x="7" y="48"/>
                </a:cubicBezTo>
                <a:cubicBezTo>
                  <a:pt x="13" y="42"/>
                  <a:pt x="13" y="42"/>
                  <a:pt x="13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41" y="33"/>
                  <a:pt x="41" y="33"/>
                  <a:pt x="41" y="33"/>
                </a:cubicBezTo>
                <a:cubicBezTo>
                  <a:pt x="50" y="24"/>
                  <a:pt x="50" y="24"/>
                  <a:pt x="50" y="24"/>
                </a:cubicBezTo>
                <a:cubicBezTo>
                  <a:pt x="61" y="15"/>
                  <a:pt x="61" y="15"/>
                  <a:pt x="61" y="15"/>
                </a:cubicBezTo>
                <a:cubicBezTo>
                  <a:pt x="74" y="2"/>
                  <a:pt x="74" y="2"/>
                  <a:pt x="74" y="2"/>
                </a:cubicBezTo>
                <a:cubicBezTo>
                  <a:pt x="86" y="2"/>
                  <a:pt x="86" y="2"/>
                  <a:pt x="86" y="2"/>
                </a:cubicBezTo>
                <a:cubicBezTo>
                  <a:pt x="90" y="7"/>
                  <a:pt x="90" y="7"/>
                  <a:pt x="90" y="7"/>
                </a:cubicBezTo>
                <a:cubicBezTo>
                  <a:pt x="97" y="8"/>
                  <a:pt x="97" y="8"/>
                  <a:pt x="97" y="8"/>
                </a:cubicBezTo>
                <a:cubicBezTo>
                  <a:pt x="97" y="8"/>
                  <a:pt x="104" y="9"/>
                  <a:pt x="105" y="8"/>
                </a:cubicBezTo>
                <a:cubicBezTo>
                  <a:pt x="107" y="7"/>
                  <a:pt x="108" y="3"/>
                  <a:pt x="108" y="3"/>
                </a:cubicBezTo>
                <a:cubicBezTo>
                  <a:pt x="115" y="0"/>
                  <a:pt x="115" y="0"/>
                  <a:pt x="115" y="0"/>
                </a:cubicBezTo>
                <a:cubicBezTo>
                  <a:pt x="119" y="3"/>
                  <a:pt x="119" y="3"/>
                  <a:pt x="119" y="3"/>
                </a:cubicBezTo>
                <a:cubicBezTo>
                  <a:pt x="124" y="7"/>
                  <a:pt x="124" y="7"/>
                  <a:pt x="124" y="7"/>
                </a:cubicBezTo>
                <a:cubicBezTo>
                  <a:pt x="134" y="11"/>
                  <a:pt x="134" y="11"/>
                  <a:pt x="134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9" y="10"/>
                  <a:pt x="159" y="10"/>
                  <a:pt x="159" y="10"/>
                </a:cubicBezTo>
                <a:cubicBezTo>
                  <a:pt x="166" y="10"/>
                  <a:pt x="166" y="10"/>
                  <a:pt x="166" y="10"/>
                </a:cubicBezTo>
                <a:cubicBezTo>
                  <a:pt x="176" y="11"/>
                  <a:pt x="176" y="11"/>
                  <a:pt x="176" y="11"/>
                </a:cubicBezTo>
                <a:cubicBezTo>
                  <a:pt x="180" y="11"/>
                  <a:pt x="180" y="11"/>
                  <a:pt x="180" y="11"/>
                </a:cubicBezTo>
                <a:cubicBezTo>
                  <a:pt x="191" y="6"/>
                  <a:pt x="191" y="6"/>
                  <a:pt x="191" y="6"/>
                </a:cubicBezTo>
                <a:cubicBezTo>
                  <a:pt x="207" y="6"/>
                  <a:pt x="207" y="6"/>
                  <a:pt x="207" y="6"/>
                </a:cubicBezTo>
                <a:cubicBezTo>
                  <a:pt x="211" y="10"/>
                  <a:pt x="211" y="10"/>
                  <a:pt x="211" y="10"/>
                </a:cubicBezTo>
                <a:cubicBezTo>
                  <a:pt x="221" y="14"/>
                  <a:pt x="221" y="14"/>
                  <a:pt x="221" y="14"/>
                </a:cubicBezTo>
                <a:cubicBezTo>
                  <a:pt x="231" y="21"/>
                  <a:pt x="231" y="21"/>
                  <a:pt x="231" y="21"/>
                </a:cubicBezTo>
                <a:cubicBezTo>
                  <a:pt x="240" y="24"/>
                  <a:pt x="240" y="24"/>
                  <a:pt x="240" y="24"/>
                </a:cubicBezTo>
                <a:cubicBezTo>
                  <a:pt x="245" y="29"/>
                  <a:pt x="245" y="29"/>
                  <a:pt x="245" y="29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44" y="40"/>
                  <a:pt x="244" y="40"/>
                  <a:pt x="244" y="40"/>
                </a:cubicBezTo>
                <a:cubicBezTo>
                  <a:pt x="241" y="43"/>
                  <a:pt x="241" y="43"/>
                  <a:pt x="241" y="43"/>
                </a:cubicBezTo>
                <a:cubicBezTo>
                  <a:pt x="238" y="48"/>
                  <a:pt x="238" y="48"/>
                  <a:pt x="238" y="48"/>
                </a:cubicBezTo>
                <a:cubicBezTo>
                  <a:pt x="236" y="52"/>
                  <a:pt x="236" y="52"/>
                  <a:pt x="236" y="52"/>
                </a:cubicBezTo>
                <a:cubicBezTo>
                  <a:pt x="235" y="58"/>
                  <a:pt x="235" y="58"/>
                  <a:pt x="235" y="58"/>
                </a:cubicBezTo>
                <a:cubicBezTo>
                  <a:pt x="233" y="61"/>
                  <a:pt x="233" y="61"/>
                  <a:pt x="233" y="61"/>
                </a:cubicBezTo>
                <a:cubicBezTo>
                  <a:pt x="233" y="66"/>
                  <a:pt x="233" y="66"/>
                  <a:pt x="233" y="66"/>
                </a:cubicBezTo>
                <a:cubicBezTo>
                  <a:pt x="232" y="67"/>
                  <a:pt x="232" y="67"/>
                  <a:pt x="232" y="67"/>
                </a:cubicBezTo>
                <a:cubicBezTo>
                  <a:pt x="225" y="67"/>
                  <a:pt x="225" y="67"/>
                  <a:pt x="225" y="67"/>
                </a:cubicBezTo>
                <a:cubicBezTo>
                  <a:pt x="219" y="67"/>
                  <a:pt x="219" y="67"/>
                  <a:pt x="219" y="67"/>
                </a:cubicBezTo>
                <a:cubicBezTo>
                  <a:pt x="209" y="67"/>
                  <a:pt x="209" y="67"/>
                  <a:pt x="209" y="67"/>
                </a:cubicBezTo>
                <a:cubicBezTo>
                  <a:pt x="206" y="64"/>
                  <a:pt x="206" y="64"/>
                  <a:pt x="206" y="64"/>
                </a:cubicBezTo>
                <a:cubicBezTo>
                  <a:pt x="198" y="59"/>
                  <a:pt x="198" y="59"/>
                  <a:pt x="198" y="59"/>
                </a:cubicBezTo>
                <a:cubicBezTo>
                  <a:pt x="195" y="57"/>
                  <a:pt x="195" y="57"/>
                  <a:pt x="195" y="57"/>
                </a:cubicBezTo>
                <a:cubicBezTo>
                  <a:pt x="190" y="57"/>
                  <a:pt x="190" y="57"/>
                  <a:pt x="190" y="57"/>
                </a:cubicBezTo>
                <a:cubicBezTo>
                  <a:pt x="183" y="57"/>
                  <a:pt x="183" y="57"/>
                  <a:pt x="183" y="57"/>
                </a:cubicBezTo>
                <a:cubicBezTo>
                  <a:pt x="175" y="58"/>
                  <a:pt x="175" y="58"/>
                  <a:pt x="175" y="58"/>
                </a:cubicBezTo>
                <a:cubicBezTo>
                  <a:pt x="168" y="59"/>
                  <a:pt x="168" y="59"/>
                  <a:pt x="168" y="59"/>
                </a:cubicBezTo>
                <a:cubicBezTo>
                  <a:pt x="159" y="63"/>
                  <a:pt x="159" y="63"/>
                  <a:pt x="159" y="63"/>
                </a:cubicBezTo>
                <a:cubicBezTo>
                  <a:pt x="155" y="66"/>
                  <a:pt x="155" y="66"/>
                  <a:pt x="155" y="66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44" y="77"/>
                  <a:pt x="144" y="77"/>
                  <a:pt x="144" y="77"/>
                </a:cubicBezTo>
                <a:cubicBezTo>
                  <a:pt x="134" y="79"/>
                  <a:pt x="134" y="79"/>
                  <a:pt x="134" y="79"/>
                </a:cubicBezTo>
                <a:cubicBezTo>
                  <a:pt x="125" y="78"/>
                  <a:pt x="125" y="78"/>
                  <a:pt x="125" y="78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95" y="83"/>
                  <a:pt x="95" y="83"/>
                  <a:pt x="95" y="83"/>
                </a:cubicBezTo>
                <a:cubicBezTo>
                  <a:pt x="87" y="85"/>
                  <a:pt x="87" y="85"/>
                  <a:pt x="87" y="85"/>
                </a:cubicBezTo>
                <a:cubicBezTo>
                  <a:pt x="85" y="91"/>
                  <a:pt x="85" y="91"/>
                  <a:pt x="85" y="91"/>
                </a:cubicBezTo>
                <a:cubicBezTo>
                  <a:pt x="83" y="96"/>
                  <a:pt x="83" y="96"/>
                  <a:pt x="83" y="96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28" y="97"/>
                  <a:pt x="28" y="97"/>
                  <a:pt x="28" y="97"/>
                </a:cubicBezTo>
                <a:cubicBezTo>
                  <a:pt x="26" y="95"/>
                  <a:pt x="26" y="95"/>
                  <a:pt x="26" y="95"/>
                </a:cubicBezTo>
                <a:cubicBezTo>
                  <a:pt x="19" y="90"/>
                  <a:pt x="19" y="90"/>
                  <a:pt x="19" y="90"/>
                </a:cubicBezTo>
                <a:cubicBezTo>
                  <a:pt x="16" y="87"/>
                  <a:pt x="16" y="87"/>
                  <a:pt x="16" y="87"/>
                </a:cubicBezTo>
                <a:lnTo>
                  <a:pt x="9" y="83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6" name="Freeform 33"/>
          <p:cNvSpPr>
            <a:spLocks/>
          </p:cNvSpPr>
          <p:nvPr/>
        </p:nvSpPr>
        <p:spPr bwMode="auto">
          <a:xfrm>
            <a:off x="6708775" y="4235453"/>
            <a:ext cx="477838" cy="233363"/>
          </a:xfrm>
          <a:custGeom>
            <a:avLst/>
            <a:gdLst>
              <a:gd name="T0" fmla="*/ 107 w 299"/>
              <a:gd name="T1" fmla="*/ 134 h 145"/>
              <a:gd name="T2" fmla="*/ 99 w 299"/>
              <a:gd name="T3" fmla="*/ 139 h 145"/>
              <a:gd name="T4" fmla="*/ 87 w 299"/>
              <a:gd name="T5" fmla="*/ 144 h 145"/>
              <a:gd name="T6" fmla="*/ 69 w 299"/>
              <a:gd name="T7" fmla="*/ 145 h 145"/>
              <a:gd name="T8" fmla="*/ 60 w 299"/>
              <a:gd name="T9" fmla="*/ 140 h 145"/>
              <a:gd name="T10" fmla="*/ 48 w 299"/>
              <a:gd name="T11" fmla="*/ 137 h 145"/>
              <a:gd name="T12" fmla="*/ 38 w 299"/>
              <a:gd name="T13" fmla="*/ 127 h 145"/>
              <a:gd name="T14" fmla="*/ 27 w 299"/>
              <a:gd name="T15" fmla="*/ 119 h 145"/>
              <a:gd name="T16" fmla="*/ 15 w 299"/>
              <a:gd name="T17" fmla="*/ 111 h 145"/>
              <a:gd name="T18" fmla="*/ 6 w 299"/>
              <a:gd name="T19" fmla="*/ 104 h 145"/>
              <a:gd name="T20" fmla="*/ 0 w 299"/>
              <a:gd name="T21" fmla="*/ 93 h 145"/>
              <a:gd name="T22" fmla="*/ 12 w 299"/>
              <a:gd name="T23" fmla="*/ 89 h 145"/>
              <a:gd name="T24" fmla="*/ 17 w 299"/>
              <a:gd name="T25" fmla="*/ 84 h 145"/>
              <a:gd name="T26" fmla="*/ 17 w 299"/>
              <a:gd name="T27" fmla="*/ 74 h 145"/>
              <a:gd name="T28" fmla="*/ 20 w 299"/>
              <a:gd name="T29" fmla="*/ 64 h 145"/>
              <a:gd name="T30" fmla="*/ 21 w 299"/>
              <a:gd name="T31" fmla="*/ 57 h 145"/>
              <a:gd name="T32" fmla="*/ 27 w 299"/>
              <a:gd name="T33" fmla="*/ 50 h 145"/>
              <a:gd name="T34" fmla="*/ 42 w 299"/>
              <a:gd name="T35" fmla="*/ 44 h 145"/>
              <a:gd name="T36" fmla="*/ 44 w 299"/>
              <a:gd name="T37" fmla="*/ 31 h 145"/>
              <a:gd name="T38" fmla="*/ 51 w 299"/>
              <a:gd name="T39" fmla="*/ 30 h 145"/>
              <a:gd name="T40" fmla="*/ 63 w 299"/>
              <a:gd name="T41" fmla="*/ 40 h 145"/>
              <a:gd name="T42" fmla="*/ 91 w 299"/>
              <a:gd name="T43" fmla="*/ 46 h 145"/>
              <a:gd name="T44" fmla="*/ 118 w 299"/>
              <a:gd name="T45" fmla="*/ 39 h 145"/>
              <a:gd name="T46" fmla="*/ 130 w 299"/>
              <a:gd name="T47" fmla="*/ 26 h 145"/>
              <a:gd name="T48" fmla="*/ 147 w 299"/>
              <a:gd name="T49" fmla="*/ 22 h 145"/>
              <a:gd name="T50" fmla="*/ 169 w 299"/>
              <a:gd name="T51" fmla="*/ 22 h 145"/>
              <a:gd name="T52" fmla="*/ 190 w 299"/>
              <a:gd name="T53" fmla="*/ 9 h 145"/>
              <a:gd name="T54" fmla="*/ 210 w 299"/>
              <a:gd name="T55" fmla="*/ 1 h 145"/>
              <a:gd name="T56" fmla="*/ 230 w 299"/>
              <a:gd name="T57" fmla="*/ 0 h 145"/>
              <a:gd name="T58" fmla="*/ 244 w 299"/>
              <a:gd name="T59" fmla="*/ 10 h 145"/>
              <a:gd name="T60" fmla="*/ 267 w 299"/>
              <a:gd name="T61" fmla="*/ 10 h 145"/>
              <a:gd name="T62" fmla="*/ 278 w 299"/>
              <a:gd name="T63" fmla="*/ 19 h 145"/>
              <a:gd name="T64" fmla="*/ 289 w 299"/>
              <a:gd name="T65" fmla="*/ 25 h 145"/>
              <a:gd name="T66" fmla="*/ 299 w 299"/>
              <a:gd name="T67" fmla="*/ 31 h 145"/>
              <a:gd name="T68" fmla="*/ 293 w 299"/>
              <a:gd name="T69" fmla="*/ 40 h 145"/>
              <a:gd name="T70" fmla="*/ 276 w 299"/>
              <a:gd name="T71" fmla="*/ 47 h 145"/>
              <a:gd name="T72" fmla="*/ 265 w 299"/>
              <a:gd name="T73" fmla="*/ 55 h 145"/>
              <a:gd name="T74" fmla="*/ 252 w 299"/>
              <a:gd name="T75" fmla="*/ 74 h 145"/>
              <a:gd name="T76" fmla="*/ 247 w 299"/>
              <a:gd name="T77" fmla="*/ 84 h 145"/>
              <a:gd name="T78" fmla="*/ 243 w 299"/>
              <a:gd name="T79" fmla="*/ 94 h 145"/>
              <a:gd name="T80" fmla="*/ 236 w 299"/>
              <a:gd name="T81" fmla="*/ 106 h 145"/>
              <a:gd name="T82" fmla="*/ 226 w 299"/>
              <a:gd name="T83" fmla="*/ 120 h 145"/>
              <a:gd name="T84" fmla="*/ 209 w 299"/>
              <a:gd name="T85" fmla="*/ 130 h 145"/>
              <a:gd name="T86" fmla="*/ 194 w 299"/>
              <a:gd name="T87" fmla="*/ 133 h 145"/>
              <a:gd name="T88" fmla="*/ 177 w 299"/>
              <a:gd name="T89" fmla="*/ 132 h 145"/>
              <a:gd name="T90" fmla="*/ 155 w 299"/>
              <a:gd name="T91" fmla="*/ 134 h 145"/>
              <a:gd name="T92" fmla="*/ 125 w 299"/>
              <a:gd name="T93" fmla="*/ 14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99" h="145">
                <a:moveTo>
                  <a:pt x="114" y="138"/>
                </a:moveTo>
                <a:cubicBezTo>
                  <a:pt x="111" y="133"/>
                  <a:pt x="111" y="133"/>
                  <a:pt x="111" y="133"/>
                </a:cubicBezTo>
                <a:cubicBezTo>
                  <a:pt x="107" y="134"/>
                  <a:pt x="107" y="134"/>
                  <a:pt x="107" y="134"/>
                </a:cubicBezTo>
                <a:cubicBezTo>
                  <a:pt x="102" y="134"/>
                  <a:pt x="102" y="134"/>
                  <a:pt x="102" y="134"/>
                </a:cubicBezTo>
                <a:cubicBezTo>
                  <a:pt x="101" y="137"/>
                  <a:pt x="101" y="137"/>
                  <a:pt x="101" y="137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2" y="143"/>
                  <a:pt x="92" y="143"/>
                  <a:pt x="92" y="143"/>
                </a:cubicBezTo>
                <a:cubicBezTo>
                  <a:pt x="87" y="144"/>
                  <a:pt x="87" y="144"/>
                  <a:pt x="87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77" y="144"/>
                  <a:pt x="77" y="144"/>
                  <a:pt x="77" y="144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38"/>
                  <a:pt x="60" y="138"/>
                  <a:pt x="60" y="138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48" y="137"/>
                  <a:pt x="48" y="137"/>
                  <a:pt x="48" y="137"/>
                </a:cubicBezTo>
                <a:cubicBezTo>
                  <a:pt x="46" y="135"/>
                  <a:pt x="46" y="135"/>
                  <a:pt x="46" y="135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38" y="127"/>
                  <a:pt x="38" y="127"/>
                  <a:pt x="38" y="127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19"/>
                  <a:pt x="27" y="119"/>
                  <a:pt x="27" y="119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6" y="106"/>
                  <a:pt x="6" y="106"/>
                  <a:pt x="6" y="106"/>
                </a:cubicBezTo>
                <a:cubicBezTo>
                  <a:pt x="6" y="104"/>
                  <a:pt x="6" y="104"/>
                  <a:pt x="6" y="104"/>
                </a:cubicBezTo>
                <a:cubicBezTo>
                  <a:pt x="5" y="99"/>
                  <a:pt x="5" y="99"/>
                  <a:pt x="5" y="99"/>
                </a:cubicBezTo>
                <a:cubicBezTo>
                  <a:pt x="2" y="95"/>
                  <a:pt x="2" y="95"/>
                  <a:pt x="2" y="95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0"/>
                  <a:pt x="0" y="90"/>
                  <a:pt x="0" y="90"/>
                </a:cubicBezTo>
                <a:cubicBezTo>
                  <a:pt x="7" y="89"/>
                  <a:pt x="7" y="89"/>
                  <a:pt x="7" y="89"/>
                </a:cubicBezTo>
                <a:cubicBezTo>
                  <a:pt x="12" y="89"/>
                  <a:pt x="12" y="89"/>
                  <a:pt x="12" y="89"/>
                </a:cubicBezTo>
                <a:cubicBezTo>
                  <a:pt x="13" y="87"/>
                  <a:pt x="13" y="87"/>
                  <a:pt x="13" y="87"/>
                </a:cubicBezTo>
                <a:cubicBezTo>
                  <a:pt x="15" y="85"/>
                  <a:pt x="15" y="85"/>
                  <a:pt x="15" y="85"/>
                </a:cubicBezTo>
                <a:cubicBezTo>
                  <a:pt x="17" y="84"/>
                  <a:pt x="17" y="84"/>
                  <a:pt x="17" y="84"/>
                </a:cubicBezTo>
                <a:cubicBezTo>
                  <a:pt x="17" y="81"/>
                  <a:pt x="17" y="81"/>
                  <a:pt x="17" y="81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77"/>
                  <a:pt x="17" y="75"/>
                  <a:pt x="17" y="74"/>
                </a:cubicBezTo>
                <a:cubicBezTo>
                  <a:pt x="17" y="73"/>
                  <a:pt x="17" y="71"/>
                  <a:pt x="17" y="71"/>
                </a:cubicBezTo>
                <a:cubicBezTo>
                  <a:pt x="18" y="67"/>
                  <a:pt x="18" y="67"/>
                  <a:pt x="18" y="67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59"/>
                  <a:pt x="21" y="59"/>
                  <a:pt x="21" y="59"/>
                </a:cubicBezTo>
                <a:cubicBezTo>
                  <a:pt x="21" y="57"/>
                  <a:pt x="21" y="57"/>
                  <a:pt x="21" y="57"/>
                </a:cubicBezTo>
                <a:cubicBezTo>
                  <a:pt x="21" y="52"/>
                  <a:pt x="21" y="52"/>
                  <a:pt x="21" y="52"/>
                </a:cubicBezTo>
                <a:cubicBezTo>
                  <a:pt x="23" y="50"/>
                  <a:pt x="23" y="50"/>
                  <a:pt x="23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9"/>
                  <a:pt x="38" y="49"/>
                  <a:pt x="39" y="48"/>
                </a:cubicBezTo>
                <a:cubicBezTo>
                  <a:pt x="40" y="47"/>
                  <a:pt x="42" y="46"/>
                  <a:pt x="42" y="44"/>
                </a:cubicBezTo>
                <a:cubicBezTo>
                  <a:pt x="42" y="43"/>
                  <a:pt x="42" y="41"/>
                  <a:pt x="42" y="41"/>
                </a:cubicBezTo>
                <a:cubicBezTo>
                  <a:pt x="42" y="41"/>
                  <a:pt x="43" y="38"/>
                  <a:pt x="43" y="37"/>
                </a:cubicBezTo>
                <a:cubicBezTo>
                  <a:pt x="43" y="36"/>
                  <a:pt x="44" y="31"/>
                  <a:pt x="44" y="31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51" y="30"/>
                  <a:pt x="51" y="30"/>
                  <a:pt x="51" y="30"/>
                </a:cubicBezTo>
                <a:cubicBezTo>
                  <a:pt x="54" y="33"/>
                  <a:pt x="54" y="33"/>
                  <a:pt x="54" y="33"/>
                </a:cubicBezTo>
                <a:cubicBezTo>
                  <a:pt x="61" y="38"/>
                  <a:pt x="61" y="38"/>
                  <a:pt x="61" y="38"/>
                </a:cubicBezTo>
                <a:cubicBezTo>
                  <a:pt x="63" y="40"/>
                  <a:pt x="63" y="40"/>
                  <a:pt x="63" y="40"/>
                </a:cubicBezTo>
                <a:cubicBezTo>
                  <a:pt x="71" y="44"/>
                  <a:pt x="71" y="44"/>
                  <a:pt x="71" y="44"/>
                </a:cubicBezTo>
                <a:cubicBezTo>
                  <a:pt x="78" y="45"/>
                  <a:pt x="78" y="45"/>
                  <a:pt x="78" y="45"/>
                </a:cubicBezTo>
                <a:cubicBezTo>
                  <a:pt x="91" y="46"/>
                  <a:pt x="91" y="46"/>
                  <a:pt x="91" y="46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30" y="26"/>
                  <a:pt x="130" y="26"/>
                  <a:pt x="130" y="26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7" y="22"/>
                  <a:pt x="147" y="22"/>
                  <a:pt x="147" y="22"/>
                </a:cubicBezTo>
                <a:cubicBezTo>
                  <a:pt x="153" y="19"/>
                  <a:pt x="153" y="19"/>
                  <a:pt x="153" y="19"/>
                </a:cubicBezTo>
                <a:cubicBezTo>
                  <a:pt x="160" y="21"/>
                  <a:pt x="160" y="21"/>
                  <a:pt x="160" y="21"/>
                </a:cubicBezTo>
                <a:cubicBezTo>
                  <a:pt x="169" y="22"/>
                  <a:pt x="169" y="22"/>
                  <a:pt x="169" y="22"/>
                </a:cubicBezTo>
                <a:cubicBezTo>
                  <a:pt x="179" y="20"/>
                  <a:pt x="179" y="20"/>
                  <a:pt x="179" y="20"/>
                </a:cubicBezTo>
                <a:cubicBezTo>
                  <a:pt x="187" y="18"/>
                  <a:pt x="187" y="18"/>
                  <a:pt x="187" y="18"/>
                </a:cubicBezTo>
                <a:cubicBezTo>
                  <a:pt x="190" y="9"/>
                  <a:pt x="190" y="9"/>
                  <a:pt x="190" y="9"/>
                </a:cubicBezTo>
                <a:cubicBezTo>
                  <a:pt x="194" y="6"/>
                  <a:pt x="194" y="6"/>
                  <a:pt x="194" y="6"/>
                </a:cubicBezTo>
                <a:cubicBezTo>
                  <a:pt x="203" y="2"/>
                  <a:pt x="203" y="2"/>
                  <a:pt x="203" y="2"/>
                </a:cubicBezTo>
                <a:cubicBezTo>
                  <a:pt x="210" y="1"/>
                  <a:pt x="210" y="1"/>
                  <a:pt x="210" y="1"/>
                </a:cubicBezTo>
                <a:cubicBezTo>
                  <a:pt x="218" y="0"/>
                  <a:pt x="218" y="0"/>
                  <a:pt x="218" y="0"/>
                </a:cubicBezTo>
                <a:cubicBezTo>
                  <a:pt x="225" y="0"/>
                  <a:pt x="225" y="0"/>
                  <a:pt x="225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233" y="2"/>
                  <a:pt x="233" y="2"/>
                  <a:pt x="233" y="2"/>
                </a:cubicBezTo>
                <a:cubicBezTo>
                  <a:pt x="241" y="7"/>
                  <a:pt x="241" y="7"/>
                  <a:pt x="241" y="7"/>
                </a:cubicBezTo>
                <a:cubicBezTo>
                  <a:pt x="244" y="10"/>
                  <a:pt x="244" y="10"/>
                  <a:pt x="244" y="10"/>
                </a:cubicBezTo>
                <a:cubicBezTo>
                  <a:pt x="254" y="10"/>
                  <a:pt x="254" y="10"/>
                  <a:pt x="254" y="10"/>
                </a:cubicBezTo>
                <a:cubicBezTo>
                  <a:pt x="260" y="10"/>
                  <a:pt x="260" y="10"/>
                  <a:pt x="260" y="10"/>
                </a:cubicBezTo>
                <a:cubicBezTo>
                  <a:pt x="267" y="10"/>
                  <a:pt x="267" y="10"/>
                  <a:pt x="267" y="10"/>
                </a:cubicBezTo>
                <a:cubicBezTo>
                  <a:pt x="270" y="13"/>
                  <a:pt x="270" y="13"/>
                  <a:pt x="270" y="13"/>
                </a:cubicBezTo>
                <a:cubicBezTo>
                  <a:pt x="275" y="16"/>
                  <a:pt x="275" y="16"/>
                  <a:pt x="275" y="16"/>
                </a:cubicBezTo>
                <a:cubicBezTo>
                  <a:pt x="278" y="19"/>
                  <a:pt x="278" y="19"/>
                  <a:pt x="278" y="19"/>
                </a:cubicBezTo>
                <a:cubicBezTo>
                  <a:pt x="283" y="20"/>
                  <a:pt x="283" y="20"/>
                  <a:pt x="283" y="20"/>
                </a:cubicBezTo>
                <a:cubicBezTo>
                  <a:pt x="286" y="22"/>
                  <a:pt x="286" y="22"/>
                  <a:pt x="286" y="22"/>
                </a:cubicBezTo>
                <a:cubicBezTo>
                  <a:pt x="289" y="25"/>
                  <a:pt x="289" y="25"/>
                  <a:pt x="289" y="25"/>
                </a:cubicBezTo>
                <a:cubicBezTo>
                  <a:pt x="291" y="26"/>
                  <a:pt x="291" y="26"/>
                  <a:pt x="291" y="26"/>
                </a:cubicBezTo>
                <a:cubicBezTo>
                  <a:pt x="299" y="27"/>
                  <a:pt x="299" y="27"/>
                  <a:pt x="299" y="27"/>
                </a:cubicBezTo>
                <a:cubicBezTo>
                  <a:pt x="299" y="31"/>
                  <a:pt x="299" y="31"/>
                  <a:pt x="299" y="31"/>
                </a:cubicBezTo>
                <a:cubicBezTo>
                  <a:pt x="298" y="34"/>
                  <a:pt x="298" y="34"/>
                  <a:pt x="298" y="34"/>
                </a:cubicBezTo>
                <a:cubicBezTo>
                  <a:pt x="296" y="39"/>
                  <a:pt x="296" y="39"/>
                  <a:pt x="296" y="39"/>
                </a:cubicBezTo>
                <a:cubicBezTo>
                  <a:pt x="293" y="40"/>
                  <a:pt x="293" y="40"/>
                  <a:pt x="293" y="40"/>
                </a:cubicBezTo>
                <a:cubicBezTo>
                  <a:pt x="287" y="43"/>
                  <a:pt x="287" y="43"/>
                  <a:pt x="287" y="43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76" y="47"/>
                  <a:pt x="276" y="47"/>
                  <a:pt x="276" y="47"/>
                </a:cubicBezTo>
                <a:cubicBezTo>
                  <a:pt x="273" y="49"/>
                  <a:pt x="273" y="49"/>
                  <a:pt x="273" y="49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65" y="55"/>
                  <a:pt x="265" y="55"/>
                  <a:pt x="265" y="55"/>
                </a:cubicBezTo>
                <a:cubicBezTo>
                  <a:pt x="257" y="63"/>
                  <a:pt x="257" y="63"/>
                  <a:pt x="257" y="63"/>
                </a:cubicBezTo>
                <a:cubicBezTo>
                  <a:pt x="256" y="68"/>
                  <a:pt x="256" y="68"/>
                  <a:pt x="256" y="68"/>
                </a:cubicBezTo>
                <a:cubicBezTo>
                  <a:pt x="252" y="74"/>
                  <a:pt x="252" y="74"/>
                  <a:pt x="252" y="74"/>
                </a:cubicBezTo>
                <a:cubicBezTo>
                  <a:pt x="251" y="77"/>
                  <a:pt x="251" y="77"/>
                  <a:pt x="251" y="77"/>
                </a:cubicBezTo>
                <a:cubicBezTo>
                  <a:pt x="249" y="81"/>
                  <a:pt x="249" y="81"/>
                  <a:pt x="249" y="81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5" y="88"/>
                  <a:pt x="245" y="88"/>
                  <a:pt x="245" y="88"/>
                </a:cubicBezTo>
                <a:cubicBezTo>
                  <a:pt x="244" y="91"/>
                  <a:pt x="244" y="91"/>
                  <a:pt x="244" y="91"/>
                </a:cubicBezTo>
                <a:cubicBezTo>
                  <a:pt x="243" y="94"/>
                  <a:pt x="243" y="94"/>
                  <a:pt x="243" y="94"/>
                </a:cubicBezTo>
                <a:cubicBezTo>
                  <a:pt x="241" y="97"/>
                  <a:pt x="241" y="97"/>
                  <a:pt x="241" y="97"/>
                </a:cubicBezTo>
                <a:cubicBezTo>
                  <a:pt x="238" y="101"/>
                  <a:pt x="238" y="101"/>
                  <a:pt x="238" y="101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33" y="110"/>
                  <a:pt x="233" y="110"/>
                  <a:pt x="233" y="110"/>
                </a:cubicBezTo>
                <a:cubicBezTo>
                  <a:pt x="231" y="114"/>
                  <a:pt x="231" y="114"/>
                  <a:pt x="231" y="114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19" y="125"/>
                  <a:pt x="219" y="125"/>
                  <a:pt x="219" y="125"/>
                </a:cubicBezTo>
                <a:cubicBezTo>
                  <a:pt x="215" y="129"/>
                  <a:pt x="215" y="129"/>
                  <a:pt x="215" y="129"/>
                </a:cubicBezTo>
                <a:cubicBezTo>
                  <a:pt x="209" y="130"/>
                  <a:pt x="209" y="130"/>
                  <a:pt x="209" y="130"/>
                </a:cubicBezTo>
                <a:cubicBezTo>
                  <a:pt x="205" y="131"/>
                  <a:pt x="205" y="131"/>
                  <a:pt x="205" y="131"/>
                </a:cubicBezTo>
                <a:cubicBezTo>
                  <a:pt x="198" y="133"/>
                  <a:pt x="198" y="133"/>
                  <a:pt x="198" y="133"/>
                </a:cubicBezTo>
                <a:cubicBezTo>
                  <a:pt x="194" y="133"/>
                  <a:pt x="194" y="133"/>
                  <a:pt x="194" y="133"/>
                </a:cubicBezTo>
                <a:cubicBezTo>
                  <a:pt x="189" y="134"/>
                  <a:pt x="189" y="134"/>
                  <a:pt x="189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77" y="132"/>
                  <a:pt x="177" y="132"/>
                  <a:pt x="177" y="132"/>
                </a:cubicBezTo>
                <a:cubicBezTo>
                  <a:pt x="165" y="132"/>
                  <a:pt x="165" y="132"/>
                  <a:pt x="165" y="132"/>
                </a:cubicBezTo>
                <a:cubicBezTo>
                  <a:pt x="158" y="132"/>
                  <a:pt x="158" y="132"/>
                  <a:pt x="158" y="132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36" y="139"/>
                  <a:pt x="136" y="139"/>
                  <a:pt x="136" y="139"/>
                </a:cubicBezTo>
                <a:cubicBezTo>
                  <a:pt x="125" y="140"/>
                  <a:pt x="125" y="140"/>
                  <a:pt x="125" y="140"/>
                </a:cubicBezTo>
                <a:lnTo>
                  <a:pt x="114" y="138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6889752" y="4445003"/>
            <a:ext cx="303213" cy="371475"/>
          </a:xfrm>
          <a:custGeom>
            <a:avLst/>
            <a:gdLst>
              <a:gd name="T0" fmla="*/ 6 w 190"/>
              <a:gd name="T1" fmla="*/ 195 h 231"/>
              <a:gd name="T2" fmla="*/ 10 w 190"/>
              <a:gd name="T3" fmla="*/ 186 h 231"/>
              <a:gd name="T4" fmla="*/ 6 w 190"/>
              <a:gd name="T5" fmla="*/ 178 h 231"/>
              <a:gd name="T6" fmla="*/ 3 w 190"/>
              <a:gd name="T7" fmla="*/ 170 h 231"/>
              <a:gd name="T8" fmla="*/ 10 w 190"/>
              <a:gd name="T9" fmla="*/ 165 h 231"/>
              <a:gd name="T10" fmla="*/ 11 w 190"/>
              <a:gd name="T11" fmla="*/ 156 h 231"/>
              <a:gd name="T12" fmla="*/ 17 w 190"/>
              <a:gd name="T13" fmla="*/ 146 h 231"/>
              <a:gd name="T14" fmla="*/ 25 w 190"/>
              <a:gd name="T15" fmla="*/ 147 h 231"/>
              <a:gd name="T16" fmla="*/ 21 w 190"/>
              <a:gd name="T17" fmla="*/ 139 h 231"/>
              <a:gd name="T18" fmla="*/ 23 w 190"/>
              <a:gd name="T19" fmla="*/ 134 h 231"/>
              <a:gd name="T20" fmla="*/ 32 w 190"/>
              <a:gd name="T21" fmla="*/ 131 h 231"/>
              <a:gd name="T22" fmla="*/ 40 w 190"/>
              <a:gd name="T23" fmla="*/ 129 h 231"/>
              <a:gd name="T24" fmla="*/ 43 w 190"/>
              <a:gd name="T25" fmla="*/ 122 h 231"/>
              <a:gd name="T26" fmla="*/ 37 w 190"/>
              <a:gd name="T27" fmla="*/ 114 h 231"/>
              <a:gd name="T28" fmla="*/ 31 w 190"/>
              <a:gd name="T29" fmla="*/ 107 h 231"/>
              <a:gd name="T30" fmla="*/ 40 w 190"/>
              <a:gd name="T31" fmla="*/ 107 h 231"/>
              <a:gd name="T32" fmla="*/ 43 w 190"/>
              <a:gd name="T33" fmla="*/ 103 h 231"/>
              <a:gd name="T34" fmla="*/ 38 w 190"/>
              <a:gd name="T35" fmla="*/ 97 h 231"/>
              <a:gd name="T36" fmla="*/ 28 w 190"/>
              <a:gd name="T37" fmla="*/ 93 h 231"/>
              <a:gd name="T38" fmla="*/ 21 w 190"/>
              <a:gd name="T39" fmla="*/ 87 h 231"/>
              <a:gd name="T40" fmla="*/ 21 w 190"/>
              <a:gd name="T41" fmla="*/ 78 h 231"/>
              <a:gd name="T42" fmla="*/ 25 w 190"/>
              <a:gd name="T43" fmla="*/ 69 h 231"/>
              <a:gd name="T44" fmla="*/ 27 w 190"/>
              <a:gd name="T45" fmla="*/ 61 h 231"/>
              <a:gd name="T46" fmla="*/ 23 w 190"/>
              <a:gd name="T47" fmla="*/ 56 h 231"/>
              <a:gd name="T48" fmla="*/ 13 w 190"/>
              <a:gd name="T49" fmla="*/ 53 h 231"/>
              <a:gd name="T50" fmla="*/ 14 w 190"/>
              <a:gd name="T51" fmla="*/ 43 h 231"/>
              <a:gd name="T52" fmla="*/ 23 w 190"/>
              <a:gd name="T53" fmla="*/ 39 h 231"/>
              <a:gd name="T54" fmla="*/ 11 w 190"/>
              <a:gd name="T55" fmla="*/ 35 h 231"/>
              <a:gd name="T56" fmla="*/ 6 w 190"/>
              <a:gd name="T57" fmla="*/ 22 h 231"/>
              <a:gd name="T58" fmla="*/ 2 w 190"/>
              <a:gd name="T59" fmla="*/ 14 h 231"/>
              <a:gd name="T60" fmla="*/ 23 w 190"/>
              <a:gd name="T61" fmla="*/ 8 h 231"/>
              <a:gd name="T62" fmla="*/ 45 w 190"/>
              <a:gd name="T63" fmla="*/ 1 h 231"/>
              <a:gd name="T64" fmla="*/ 57 w 190"/>
              <a:gd name="T65" fmla="*/ 1 h 231"/>
              <a:gd name="T66" fmla="*/ 71 w 190"/>
              <a:gd name="T67" fmla="*/ 3 h 231"/>
              <a:gd name="T68" fmla="*/ 76 w 190"/>
              <a:gd name="T69" fmla="*/ 13 h 231"/>
              <a:gd name="T70" fmla="*/ 87 w 190"/>
              <a:gd name="T71" fmla="*/ 20 h 231"/>
              <a:gd name="T72" fmla="*/ 91 w 190"/>
              <a:gd name="T73" fmla="*/ 33 h 231"/>
              <a:gd name="T74" fmla="*/ 98 w 190"/>
              <a:gd name="T75" fmla="*/ 44 h 231"/>
              <a:gd name="T76" fmla="*/ 122 w 190"/>
              <a:gd name="T77" fmla="*/ 56 h 231"/>
              <a:gd name="T78" fmla="*/ 122 w 190"/>
              <a:gd name="T79" fmla="*/ 70 h 231"/>
              <a:gd name="T80" fmla="*/ 126 w 190"/>
              <a:gd name="T81" fmla="*/ 82 h 231"/>
              <a:gd name="T82" fmla="*/ 148 w 190"/>
              <a:gd name="T83" fmla="*/ 90 h 231"/>
              <a:gd name="T84" fmla="*/ 163 w 190"/>
              <a:gd name="T85" fmla="*/ 87 h 231"/>
              <a:gd name="T86" fmla="*/ 173 w 190"/>
              <a:gd name="T87" fmla="*/ 90 h 231"/>
              <a:gd name="T88" fmla="*/ 168 w 190"/>
              <a:gd name="T89" fmla="*/ 98 h 231"/>
              <a:gd name="T90" fmla="*/ 173 w 190"/>
              <a:gd name="T91" fmla="*/ 110 h 231"/>
              <a:gd name="T92" fmla="*/ 166 w 190"/>
              <a:gd name="T93" fmla="*/ 121 h 231"/>
              <a:gd name="T94" fmla="*/ 164 w 190"/>
              <a:gd name="T95" fmla="*/ 137 h 231"/>
              <a:gd name="T96" fmla="*/ 177 w 190"/>
              <a:gd name="T97" fmla="*/ 151 h 231"/>
              <a:gd name="T98" fmla="*/ 186 w 190"/>
              <a:gd name="T99" fmla="*/ 160 h 231"/>
              <a:gd name="T100" fmla="*/ 183 w 190"/>
              <a:gd name="T101" fmla="*/ 176 h 231"/>
              <a:gd name="T102" fmla="*/ 169 w 190"/>
              <a:gd name="T103" fmla="*/ 184 h 231"/>
              <a:gd name="T104" fmla="*/ 166 w 190"/>
              <a:gd name="T105" fmla="*/ 203 h 231"/>
              <a:gd name="T106" fmla="*/ 142 w 190"/>
              <a:gd name="T107" fmla="*/ 210 h 231"/>
              <a:gd name="T108" fmla="*/ 119 w 190"/>
              <a:gd name="T109" fmla="*/ 215 h 231"/>
              <a:gd name="T110" fmla="*/ 97 w 190"/>
              <a:gd name="T111" fmla="*/ 224 h 231"/>
              <a:gd name="T112" fmla="*/ 79 w 190"/>
              <a:gd name="T113" fmla="*/ 215 h 231"/>
              <a:gd name="T114" fmla="*/ 63 w 190"/>
              <a:gd name="T115" fmla="*/ 203 h 231"/>
              <a:gd name="T116" fmla="*/ 42 w 190"/>
              <a:gd name="T117" fmla="*/ 203 h 231"/>
              <a:gd name="T118" fmla="*/ 31 w 190"/>
              <a:gd name="T119" fmla="*/ 219 h 231"/>
              <a:gd name="T120" fmla="*/ 16 w 190"/>
              <a:gd name="T121" fmla="*/ 218 h 231"/>
              <a:gd name="T122" fmla="*/ 2 w 190"/>
              <a:gd name="T123" fmla="*/ 203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0" h="231">
                <a:moveTo>
                  <a:pt x="0" y="198"/>
                </a:moveTo>
                <a:cubicBezTo>
                  <a:pt x="3" y="197"/>
                  <a:pt x="3" y="197"/>
                  <a:pt x="3" y="197"/>
                </a:cubicBezTo>
                <a:cubicBezTo>
                  <a:pt x="6" y="195"/>
                  <a:pt x="6" y="195"/>
                  <a:pt x="6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9" y="190"/>
                  <a:pt x="9" y="190"/>
                  <a:pt x="9" y="190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9" y="184"/>
                  <a:pt x="9" y="184"/>
                  <a:pt x="9" y="184"/>
                </a:cubicBezTo>
                <a:cubicBezTo>
                  <a:pt x="6" y="181"/>
                  <a:pt x="6" y="181"/>
                  <a:pt x="6" y="181"/>
                </a:cubicBezTo>
                <a:cubicBezTo>
                  <a:pt x="6" y="181"/>
                  <a:pt x="6" y="179"/>
                  <a:pt x="6" y="178"/>
                </a:cubicBezTo>
                <a:cubicBezTo>
                  <a:pt x="5" y="178"/>
                  <a:pt x="4" y="175"/>
                  <a:pt x="4" y="175"/>
                </a:cubicBezTo>
                <a:cubicBezTo>
                  <a:pt x="3" y="173"/>
                  <a:pt x="3" y="173"/>
                  <a:pt x="3" y="173"/>
                </a:cubicBezTo>
                <a:cubicBezTo>
                  <a:pt x="3" y="170"/>
                  <a:pt x="3" y="170"/>
                  <a:pt x="3" y="170"/>
                </a:cubicBezTo>
                <a:cubicBezTo>
                  <a:pt x="5" y="167"/>
                  <a:pt x="5" y="167"/>
                  <a:pt x="5" y="167"/>
                </a:cubicBezTo>
                <a:cubicBezTo>
                  <a:pt x="8" y="166"/>
                  <a:pt x="8" y="166"/>
                  <a:pt x="8" y="166"/>
                </a:cubicBezTo>
                <a:cubicBezTo>
                  <a:pt x="10" y="165"/>
                  <a:pt x="10" y="165"/>
                  <a:pt x="10" y="165"/>
                </a:cubicBezTo>
                <a:cubicBezTo>
                  <a:pt x="10" y="162"/>
                  <a:pt x="10" y="162"/>
                  <a:pt x="10" y="162"/>
                </a:cubicBezTo>
                <a:cubicBezTo>
                  <a:pt x="10" y="160"/>
                  <a:pt x="10" y="160"/>
                  <a:pt x="10" y="160"/>
                </a:cubicBezTo>
                <a:cubicBezTo>
                  <a:pt x="11" y="156"/>
                  <a:pt x="11" y="156"/>
                  <a:pt x="11" y="156"/>
                </a:cubicBezTo>
                <a:cubicBezTo>
                  <a:pt x="11" y="156"/>
                  <a:pt x="11" y="153"/>
                  <a:pt x="12" y="152"/>
                </a:cubicBezTo>
                <a:cubicBezTo>
                  <a:pt x="13" y="151"/>
                  <a:pt x="13" y="149"/>
                  <a:pt x="13" y="149"/>
                </a:cubicBezTo>
                <a:cubicBezTo>
                  <a:pt x="14" y="149"/>
                  <a:pt x="17" y="146"/>
                  <a:pt x="17" y="146"/>
                </a:cubicBezTo>
                <a:cubicBezTo>
                  <a:pt x="21" y="146"/>
                  <a:pt x="21" y="146"/>
                  <a:pt x="21" y="146"/>
                </a:cubicBezTo>
                <a:cubicBezTo>
                  <a:pt x="24" y="150"/>
                  <a:pt x="24" y="150"/>
                  <a:pt x="24" y="150"/>
                </a:cubicBezTo>
                <a:cubicBezTo>
                  <a:pt x="25" y="147"/>
                  <a:pt x="25" y="147"/>
                  <a:pt x="25" y="147"/>
                </a:cubicBezTo>
                <a:cubicBezTo>
                  <a:pt x="25" y="143"/>
                  <a:pt x="25" y="143"/>
                  <a:pt x="25" y="143"/>
                </a:cubicBezTo>
                <a:cubicBezTo>
                  <a:pt x="24" y="142"/>
                  <a:pt x="24" y="142"/>
                  <a:pt x="24" y="142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21" y="139"/>
                  <a:pt x="18" y="139"/>
                  <a:pt x="19" y="138"/>
                </a:cubicBezTo>
                <a:cubicBezTo>
                  <a:pt x="20" y="137"/>
                  <a:pt x="21" y="134"/>
                  <a:pt x="21" y="134"/>
                </a:cubicBezTo>
                <a:cubicBezTo>
                  <a:pt x="23" y="134"/>
                  <a:pt x="23" y="134"/>
                  <a:pt x="23" y="134"/>
                </a:cubicBezTo>
                <a:cubicBezTo>
                  <a:pt x="26" y="134"/>
                  <a:pt x="26" y="134"/>
                  <a:pt x="26" y="134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29" y="133"/>
                  <a:pt x="32" y="132"/>
                  <a:pt x="32" y="131"/>
                </a:cubicBezTo>
                <a:cubicBezTo>
                  <a:pt x="33" y="131"/>
                  <a:pt x="34" y="130"/>
                  <a:pt x="34" y="130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40" y="129"/>
                  <a:pt x="40" y="129"/>
                  <a:pt x="40" y="129"/>
                </a:cubicBezTo>
                <a:cubicBezTo>
                  <a:pt x="41" y="128"/>
                  <a:pt x="41" y="128"/>
                  <a:pt x="41" y="128"/>
                </a:cubicBezTo>
                <a:cubicBezTo>
                  <a:pt x="42" y="125"/>
                  <a:pt x="42" y="125"/>
                  <a:pt x="42" y="125"/>
                </a:cubicBezTo>
                <a:cubicBezTo>
                  <a:pt x="42" y="125"/>
                  <a:pt x="43" y="122"/>
                  <a:pt x="43" y="122"/>
                </a:cubicBezTo>
                <a:cubicBezTo>
                  <a:pt x="43" y="121"/>
                  <a:pt x="42" y="120"/>
                  <a:pt x="41" y="119"/>
                </a:cubicBezTo>
                <a:cubicBezTo>
                  <a:pt x="41" y="119"/>
                  <a:pt x="39" y="117"/>
                  <a:pt x="39" y="117"/>
                </a:cubicBezTo>
                <a:cubicBezTo>
                  <a:pt x="37" y="114"/>
                  <a:pt x="37" y="114"/>
                  <a:pt x="37" y="114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2" y="110"/>
                  <a:pt x="32" y="110"/>
                  <a:pt x="32" y="110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40" y="99"/>
                  <a:pt x="39" y="99"/>
                </a:cubicBezTo>
                <a:cubicBezTo>
                  <a:pt x="39" y="99"/>
                  <a:pt x="38" y="97"/>
                  <a:pt x="38" y="97"/>
                </a:cubicBezTo>
                <a:cubicBezTo>
                  <a:pt x="35" y="96"/>
                  <a:pt x="35" y="96"/>
                  <a:pt x="35" y="96"/>
                </a:cubicBezTo>
                <a:cubicBezTo>
                  <a:pt x="31" y="94"/>
                  <a:pt x="31" y="94"/>
                  <a:pt x="31" y="94"/>
                </a:cubicBezTo>
                <a:cubicBezTo>
                  <a:pt x="31" y="94"/>
                  <a:pt x="29" y="93"/>
                  <a:pt x="28" y="93"/>
                </a:cubicBezTo>
                <a:cubicBezTo>
                  <a:pt x="28" y="93"/>
                  <a:pt x="25" y="92"/>
                  <a:pt x="25" y="92"/>
                </a:cubicBezTo>
                <a:cubicBezTo>
                  <a:pt x="23" y="89"/>
                  <a:pt x="23" y="89"/>
                  <a:pt x="23" y="89"/>
                </a:cubicBezTo>
                <a:cubicBezTo>
                  <a:pt x="21" y="87"/>
                  <a:pt x="21" y="87"/>
                  <a:pt x="21" y="87"/>
                </a:cubicBezTo>
                <a:cubicBezTo>
                  <a:pt x="21" y="83"/>
                  <a:pt x="21" y="83"/>
                  <a:pt x="21" y="83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78"/>
                  <a:pt x="21" y="78"/>
                  <a:pt x="21" y="78"/>
                </a:cubicBezTo>
                <a:cubicBezTo>
                  <a:pt x="22" y="74"/>
                  <a:pt x="22" y="74"/>
                  <a:pt x="22" y="74"/>
                </a:cubicBezTo>
                <a:cubicBezTo>
                  <a:pt x="24" y="72"/>
                  <a:pt x="24" y="72"/>
                  <a:pt x="24" y="72"/>
                </a:cubicBezTo>
                <a:cubicBezTo>
                  <a:pt x="25" y="69"/>
                  <a:pt x="25" y="69"/>
                  <a:pt x="25" y="69"/>
                </a:cubicBezTo>
                <a:cubicBezTo>
                  <a:pt x="26" y="66"/>
                  <a:pt x="26" y="66"/>
                  <a:pt x="26" y="66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58"/>
                  <a:pt x="27" y="58"/>
                  <a:pt x="27" y="58"/>
                </a:cubicBezTo>
                <a:cubicBezTo>
                  <a:pt x="27" y="56"/>
                  <a:pt x="27" y="56"/>
                  <a:pt x="27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7"/>
                  <a:pt x="15" y="57"/>
                  <a:pt x="15" y="57"/>
                </a:cubicBezTo>
                <a:cubicBezTo>
                  <a:pt x="13" y="53"/>
                  <a:pt x="13" y="53"/>
                  <a:pt x="13" y="53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5"/>
                  <a:pt x="13" y="44"/>
                  <a:pt x="14" y="43"/>
                </a:cubicBezTo>
                <a:cubicBezTo>
                  <a:pt x="14" y="43"/>
                  <a:pt x="17" y="42"/>
                  <a:pt x="17" y="42"/>
                </a:cubicBezTo>
                <a:cubicBezTo>
                  <a:pt x="21" y="41"/>
                  <a:pt x="21" y="41"/>
                  <a:pt x="21" y="41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25" y="37"/>
                  <a:pt x="23" y="37"/>
                </a:cubicBezTo>
                <a:cubicBezTo>
                  <a:pt x="20" y="37"/>
                  <a:pt x="16" y="36"/>
                  <a:pt x="14" y="36"/>
                </a:cubicBezTo>
                <a:cubicBezTo>
                  <a:pt x="13" y="36"/>
                  <a:pt x="11" y="35"/>
                  <a:pt x="11" y="35"/>
                </a:cubicBezTo>
                <a:cubicBezTo>
                  <a:pt x="8" y="31"/>
                  <a:pt x="8" y="31"/>
                  <a:pt x="8" y="31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2"/>
                  <a:pt x="6" y="22"/>
                  <a:pt x="6" y="22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0" y="19"/>
                  <a:pt x="1" y="18"/>
                </a:cubicBezTo>
                <a:cubicBezTo>
                  <a:pt x="2" y="17"/>
                  <a:pt x="2" y="14"/>
                  <a:pt x="2" y="14"/>
                </a:cubicBezTo>
                <a:cubicBezTo>
                  <a:pt x="1" y="7"/>
                  <a:pt x="1" y="7"/>
                  <a:pt x="1" y="7"/>
                </a:cubicBezTo>
                <a:cubicBezTo>
                  <a:pt x="12" y="9"/>
                  <a:pt x="12" y="9"/>
                  <a:pt x="12" y="9"/>
                </a:cubicBezTo>
                <a:cubicBezTo>
                  <a:pt x="23" y="8"/>
                  <a:pt x="23" y="8"/>
                  <a:pt x="23" y="8"/>
                </a:cubicBezTo>
                <a:cubicBezTo>
                  <a:pt x="34" y="6"/>
                  <a:pt x="34" y="6"/>
                  <a:pt x="34" y="6"/>
                </a:cubicBezTo>
                <a:cubicBezTo>
                  <a:pt x="42" y="3"/>
                  <a:pt x="42" y="3"/>
                  <a:pt x="42" y="3"/>
                </a:cubicBezTo>
                <a:cubicBezTo>
                  <a:pt x="45" y="1"/>
                  <a:pt x="45" y="1"/>
                  <a:pt x="45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52" y="1"/>
                  <a:pt x="52" y="1"/>
                  <a:pt x="52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1"/>
                  <a:pt x="64" y="1"/>
                  <a:pt x="64" y="1"/>
                </a:cubicBezTo>
                <a:cubicBezTo>
                  <a:pt x="71" y="3"/>
                  <a:pt x="71" y="3"/>
                  <a:pt x="71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0"/>
                  <a:pt x="76" y="10"/>
                  <a:pt x="76" y="10"/>
                </a:cubicBezTo>
                <a:cubicBezTo>
                  <a:pt x="76" y="13"/>
                  <a:pt x="76" y="13"/>
                  <a:pt x="76" y="13"/>
                </a:cubicBezTo>
                <a:cubicBezTo>
                  <a:pt x="78" y="15"/>
                  <a:pt x="78" y="15"/>
                  <a:pt x="78" y="15"/>
                </a:cubicBezTo>
                <a:cubicBezTo>
                  <a:pt x="84" y="18"/>
                  <a:pt x="84" y="18"/>
                  <a:pt x="84" y="18"/>
                </a:cubicBezTo>
                <a:cubicBezTo>
                  <a:pt x="87" y="20"/>
                  <a:pt x="87" y="20"/>
                  <a:pt x="87" y="20"/>
                </a:cubicBezTo>
                <a:cubicBezTo>
                  <a:pt x="90" y="24"/>
                  <a:pt x="90" y="24"/>
                  <a:pt x="90" y="24"/>
                </a:cubicBezTo>
                <a:cubicBezTo>
                  <a:pt x="90" y="28"/>
                  <a:pt x="90" y="28"/>
                  <a:pt x="90" y="28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7"/>
                  <a:pt x="91" y="37"/>
                  <a:pt x="91" y="37"/>
                </a:cubicBezTo>
                <a:cubicBezTo>
                  <a:pt x="96" y="42"/>
                  <a:pt x="96" y="42"/>
                  <a:pt x="96" y="42"/>
                </a:cubicBezTo>
                <a:cubicBezTo>
                  <a:pt x="98" y="44"/>
                  <a:pt x="98" y="44"/>
                  <a:pt x="98" y="44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22" y="56"/>
                  <a:pt x="122" y="56"/>
                  <a:pt x="122" y="56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23" y="79"/>
                  <a:pt x="123" y="79"/>
                  <a:pt x="123" y="79"/>
                </a:cubicBezTo>
                <a:cubicBezTo>
                  <a:pt x="126" y="82"/>
                  <a:pt x="126" y="82"/>
                  <a:pt x="126" y="82"/>
                </a:cubicBezTo>
                <a:cubicBezTo>
                  <a:pt x="137" y="85"/>
                  <a:pt x="137" y="85"/>
                  <a:pt x="137" y="85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8" y="90"/>
                  <a:pt x="148" y="90"/>
                  <a:pt x="148" y="90"/>
                </a:cubicBezTo>
                <a:cubicBezTo>
                  <a:pt x="152" y="90"/>
                  <a:pt x="152" y="90"/>
                  <a:pt x="152" y="90"/>
                </a:cubicBezTo>
                <a:cubicBezTo>
                  <a:pt x="159" y="91"/>
                  <a:pt x="159" y="91"/>
                  <a:pt x="159" y="91"/>
                </a:cubicBezTo>
                <a:cubicBezTo>
                  <a:pt x="163" y="87"/>
                  <a:pt x="163" y="87"/>
                  <a:pt x="163" y="87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3" y="87"/>
                  <a:pt x="173" y="87"/>
                  <a:pt x="173" y="87"/>
                </a:cubicBezTo>
                <a:cubicBezTo>
                  <a:pt x="173" y="90"/>
                  <a:pt x="173" y="90"/>
                  <a:pt x="173" y="90"/>
                </a:cubicBezTo>
                <a:cubicBezTo>
                  <a:pt x="173" y="94"/>
                  <a:pt x="173" y="94"/>
                  <a:pt x="173" y="94"/>
                </a:cubicBezTo>
                <a:cubicBezTo>
                  <a:pt x="168" y="95"/>
                  <a:pt x="168" y="95"/>
                  <a:pt x="168" y="95"/>
                </a:cubicBezTo>
                <a:cubicBezTo>
                  <a:pt x="168" y="98"/>
                  <a:pt x="168" y="98"/>
                  <a:pt x="168" y="98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73" y="105"/>
                  <a:pt x="173" y="105"/>
                  <a:pt x="173" y="105"/>
                </a:cubicBezTo>
                <a:cubicBezTo>
                  <a:pt x="173" y="110"/>
                  <a:pt x="173" y="110"/>
                  <a:pt x="173" y="110"/>
                </a:cubicBezTo>
                <a:cubicBezTo>
                  <a:pt x="173" y="114"/>
                  <a:pt x="173" y="114"/>
                  <a:pt x="173" y="114"/>
                </a:cubicBezTo>
                <a:cubicBezTo>
                  <a:pt x="167" y="120"/>
                  <a:pt x="167" y="120"/>
                  <a:pt x="167" y="120"/>
                </a:cubicBezTo>
                <a:cubicBezTo>
                  <a:pt x="167" y="120"/>
                  <a:pt x="165" y="120"/>
                  <a:pt x="166" y="121"/>
                </a:cubicBezTo>
                <a:cubicBezTo>
                  <a:pt x="167" y="122"/>
                  <a:pt x="164" y="130"/>
                  <a:pt x="164" y="130"/>
                </a:cubicBezTo>
                <a:cubicBezTo>
                  <a:pt x="164" y="134"/>
                  <a:pt x="164" y="134"/>
                  <a:pt x="164" y="134"/>
                </a:cubicBezTo>
                <a:cubicBezTo>
                  <a:pt x="164" y="137"/>
                  <a:pt x="164" y="137"/>
                  <a:pt x="164" y="137"/>
                </a:cubicBezTo>
                <a:cubicBezTo>
                  <a:pt x="168" y="142"/>
                  <a:pt x="168" y="142"/>
                  <a:pt x="168" y="142"/>
                </a:cubicBezTo>
                <a:cubicBezTo>
                  <a:pt x="172" y="146"/>
                  <a:pt x="172" y="146"/>
                  <a:pt x="172" y="146"/>
                </a:cubicBezTo>
                <a:cubicBezTo>
                  <a:pt x="177" y="151"/>
                  <a:pt x="177" y="151"/>
                  <a:pt x="177" y="151"/>
                </a:cubicBezTo>
                <a:cubicBezTo>
                  <a:pt x="180" y="154"/>
                  <a:pt x="180" y="154"/>
                  <a:pt x="180" y="154"/>
                </a:cubicBezTo>
                <a:cubicBezTo>
                  <a:pt x="182" y="156"/>
                  <a:pt x="182" y="156"/>
                  <a:pt x="182" y="156"/>
                </a:cubicBezTo>
                <a:cubicBezTo>
                  <a:pt x="186" y="160"/>
                  <a:pt x="186" y="160"/>
                  <a:pt x="186" y="160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90" y="168"/>
                  <a:pt x="190" y="168"/>
                  <a:pt x="190" y="168"/>
                </a:cubicBezTo>
                <a:cubicBezTo>
                  <a:pt x="183" y="176"/>
                  <a:pt x="183" y="176"/>
                  <a:pt x="183" y="176"/>
                </a:cubicBezTo>
                <a:cubicBezTo>
                  <a:pt x="179" y="179"/>
                  <a:pt x="179" y="179"/>
                  <a:pt x="179" y="179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69" y="184"/>
                  <a:pt x="169" y="184"/>
                  <a:pt x="169" y="184"/>
                </a:cubicBezTo>
                <a:cubicBezTo>
                  <a:pt x="167" y="189"/>
                  <a:pt x="167" y="189"/>
                  <a:pt x="167" y="189"/>
                </a:cubicBezTo>
                <a:cubicBezTo>
                  <a:pt x="166" y="198"/>
                  <a:pt x="166" y="198"/>
                  <a:pt x="166" y="198"/>
                </a:cubicBezTo>
                <a:cubicBezTo>
                  <a:pt x="166" y="203"/>
                  <a:pt x="166" y="203"/>
                  <a:pt x="166" y="203"/>
                </a:cubicBezTo>
                <a:cubicBezTo>
                  <a:pt x="163" y="207"/>
                  <a:pt x="163" y="207"/>
                  <a:pt x="163" y="207"/>
                </a:cubicBezTo>
                <a:cubicBezTo>
                  <a:pt x="150" y="208"/>
                  <a:pt x="150" y="208"/>
                  <a:pt x="150" y="208"/>
                </a:cubicBezTo>
                <a:cubicBezTo>
                  <a:pt x="142" y="210"/>
                  <a:pt x="142" y="210"/>
                  <a:pt x="142" y="210"/>
                </a:cubicBezTo>
                <a:cubicBezTo>
                  <a:pt x="136" y="211"/>
                  <a:pt x="136" y="211"/>
                  <a:pt x="136" y="211"/>
                </a:cubicBezTo>
                <a:cubicBezTo>
                  <a:pt x="129" y="214"/>
                  <a:pt x="129" y="214"/>
                  <a:pt x="129" y="214"/>
                </a:cubicBezTo>
                <a:cubicBezTo>
                  <a:pt x="119" y="215"/>
                  <a:pt x="119" y="215"/>
                  <a:pt x="119" y="215"/>
                </a:cubicBezTo>
                <a:cubicBezTo>
                  <a:pt x="112" y="217"/>
                  <a:pt x="112" y="217"/>
                  <a:pt x="112" y="217"/>
                </a:cubicBezTo>
                <a:cubicBezTo>
                  <a:pt x="103" y="220"/>
                  <a:pt x="103" y="220"/>
                  <a:pt x="103" y="220"/>
                </a:cubicBezTo>
                <a:cubicBezTo>
                  <a:pt x="97" y="224"/>
                  <a:pt x="97" y="224"/>
                  <a:pt x="97" y="224"/>
                </a:cubicBezTo>
                <a:cubicBezTo>
                  <a:pt x="90" y="226"/>
                  <a:pt x="90" y="226"/>
                  <a:pt x="90" y="226"/>
                </a:cubicBezTo>
                <a:cubicBezTo>
                  <a:pt x="84" y="220"/>
                  <a:pt x="84" y="220"/>
                  <a:pt x="84" y="220"/>
                </a:cubicBezTo>
                <a:cubicBezTo>
                  <a:pt x="79" y="215"/>
                  <a:pt x="79" y="215"/>
                  <a:pt x="79" y="215"/>
                </a:cubicBezTo>
                <a:cubicBezTo>
                  <a:pt x="75" y="211"/>
                  <a:pt x="75" y="211"/>
                  <a:pt x="75" y="211"/>
                </a:cubicBezTo>
                <a:cubicBezTo>
                  <a:pt x="71" y="207"/>
                  <a:pt x="71" y="207"/>
                  <a:pt x="71" y="207"/>
                </a:cubicBezTo>
                <a:cubicBezTo>
                  <a:pt x="63" y="203"/>
                  <a:pt x="63" y="203"/>
                  <a:pt x="63" y="203"/>
                </a:cubicBezTo>
                <a:cubicBezTo>
                  <a:pt x="54" y="201"/>
                  <a:pt x="54" y="201"/>
                  <a:pt x="54" y="201"/>
                </a:cubicBezTo>
                <a:cubicBezTo>
                  <a:pt x="46" y="201"/>
                  <a:pt x="46" y="201"/>
                  <a:pt x="46" y="201"/>
                </a:cubicBezTo>
                <a:cubicBezTo>
                  <a:pt x="42" y="203"/>
                  <a:pt x="42" y="203"/>
                  <a:pt x="42" y="203"/>
                </a:cubicBezTo>
                <a:cubicBezTo>
                  <a:pt x="34" y="208"/>
                  <a:pt x="34" y="208"/>
                  <a:pt x="34" y="208"/>
                </a:cubicBezTo>
                <a:cubicBezTo>
                  <a:pt x="32" y="214"/>
                  <a:pt x="32" y="214"/>
                  <a:pt x="32" y="214"/>
                </a:cubicBezTo>
                <a:cubicBezTo>
                  <a:pt x="31" y="219"/>
                  <a:pt x="31" y="219"/>
                  <a:pt x="31" y="219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9" y="231"/>
                  <a:pt x="29" y="231"/>
                  <a:pt x="29" y="231"/>
                </a:cubicBezTo>
                <a:cubicBezTo>
                  <a:pt x="16" y="218"/>
                  <a:pt x="16" y="218"/>
                  <a:pt x="16" y="218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8" y="209"/>
                  <a:pt x="8" y="209"/>
                  <a:pt x="8" y="209"/>
                </a:cubicBezTo>
                <a:cubicBezTo>
                  <a:pt x="2" y="203"/>
                  <a:pt x="2" y="203"/>
                  <a:pt x="2" y="203"/>
                </a:cubicBezTo>
                <a:lnTo>
                  <a:pt x="0" y="198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8" name="Freeform 35"/>
          <p:cNvSpPr>
            <a:spLocks/>
          </p:cNvSpPr>
          <p:nvPr/>
        </p:nvSpPr>
        <p:spPr bwMode="auto">
          <a:xfrm>
            <a:off x="6935790" y="4767265"/>
            <a:ext cx="117475" cy="233363"/>
          </a:xfrm>
          <a:custGeom>
            <a:avLst/>
            <a:gdLst>
              <a:gd name="T0" fmla="*/ 61 w 73"/>
              <a:gd name="T1" fmla="*/ 25 h 145"/>
              <a:gd name="T2" fmla="*/ 55 w 73"/>
              <a:gd name="T3" fmla="*/ 19 h 145"/>
              <a:gd name="T4" fmla="*/ 50 w 73"/>
              <a:gd name="T5" fmla="*/ 14 h 145"/>
              <a:gd name="T6" fmla="*/ 46 w 73"/>
              <a:gd name="T7" fmla="*/ 10 h 145"/>
              <a:gd name="T8" fmla="*/ 42 w 73"/>
              <a:gd name="T9" fmla="*/ 6 h 145"/>
              <a:gd name="T10" fmla="*/ 34 w 73"/>
              <a:gd name="T11" fmla="*/ 2 h 145"/>
              <a:gd name="T12" fmla="*/ 25 w 73"/>
              <a:gd name="T13" fmla="*/ 0 h 145"/>
              <a:gd name="T14" fmla="*/ 17 w 73"/>
              <a:gd name="T15" fmla="*/ 0 h 145"/>
              <a:gd name="T16" fmla="*/ 13 w 73"/>
              <a:gd name="T17" fmla="*/ 2 h 145"/>
              <a:gd name="T18" fmla="*/ 5 w 73"/>
              <a:gd name="T19" fmla="*/ 7 h 145"/>
              <a:gd name="T20" fmla="*/ 3 w 73"/>
              <a:gd name="T21" fmla="*/ 13 h 145"/>
              <a:gd name="T22" fmla="*/ 2 w 73"/>
              <a:gd name="T23" fmla="*/ 18 h 145"/>
              <a:gd name="T24" fmla="*/ 0 w 73"/>
              <a:gd name="T25" fmla="*/ 24 h 145"/>
              <a:gd name="T26" fmla="*/ 0 w 73"/>
              <a:gd name="T27" fmla="*/ 30 h 145"/>
              <a:gd name="T28" fmla="*/ 3 w 73"/>
              <a:gd name="T29" fmla="*/ 34 h 145"/>
              <a:gd name="T30" fmla="*/ 6 w 73"/>
              <a:gd name="T31" fmla="*/ 36 h 145"/>
              <a:gd name="T32" fmla="*/ 10 w 73"/>
              <a:gd name="T33" fmla="*/ 40 h 145"/>
              <a:gd name="T34" fmla="*/ 10 w 73"/>
              <a:gd name="T35" fmla="*/ 47 h 145"/>
              <a:gd name="T36" fmla="*/ 10 w 73"/>
              <a:gd name="T37" fmla="*/ 52 h 145"/>
              <a:gd name="T38" fmla="*/ 7 w 73"/>
              <a:gd name="T39" fmla="*/ 59 h 145"/>
              <a:gd name="T40" fmla="*/ 7 w 73"/>
              <a:gd name="T41" fmla="*/ 64 h 145"/>
              <a:gd name="T42" fmla="*/ 7 w 73"/>
              <a:gd name="T43" fmla="*/ 71 h 145"/>
              <a:gd name="T44" fmla="*/ 7 w 73"/>
              <a:gd name="T45" fmla="*/ 76 h 145"/>
              <a:gd name="T46" fmla="*/ 5 w 73"/>
              <a:gd name="T47" fmla="*/ 81 h 145"/>
              <a:gd name="T48" fmla="*/ 3 w 73"/>
              <a:gd name="T49" fmla="*/ 88 h 145"/>
              <a:gd name="T50" fmla="*/ 3 w 73"/>
              <a:gd name="T51" fmla="*/ 94 h 145"/>
              <a:gd name="T52" fmla="*/ 3 w 73"/>
              <a:gd name="T53" fmla="*/ 99 h 145"/>
              <a:gd name="T54" fmla="*/ 3 w 73"/>
              <a:gd name="T55" fmla="*/ 104 h 145"/>
              <a:gd name="T56" fmla="*/ 3 w 73"/>
              <a:gd name="T57" fmla="*/ 110 h 145"/>
              <a:gd name="T58" fmla="*/ 9 w 73"/>
              <a:gd name="T59" fmla="*/ 117 h 145"/>
              <a:gd name="T60" fmla="*/ 14 w 73"/>
              <a:gd name="T61" fmla="*/ 122 h 145"/>
              <a:gd name="T62" fmla="*/ 17 w 73"/>
              <a:gd name="T63" fmla="*/ 125 h 145"/>
              <a:gd name="T64" fmla="*/ 21 w 73"/>
              <a:gd name="T65" fmla="*/ 128 h 145"/>
              <a:gd name="T66" fmla="*/ 32 w 73"/>
              <a:gd name="T67" fmla="*/ 136 h 145"/>
              <a:gd name="T68" fmla="*/ 34 w 73"/>
              <a:gd name="T69" fmla="*/ 142 h 145"/>
              <a:gd name="T70" fmla="*/ 38 w 73"/>
              <a:gd name="T71" fmla="*/ 145 h 145"/>
              <a:gd name="T72" fmla="*/ 44 w 73"/>
              <a:gd name="T73" fmla="*/ 139 h 145"/>
              <a:gd name="T74" fmla="*/ 44 w 73"/>
              <a:gd name="T75" fmla="*/ 134 h 145"/>
              <a:gd name="T76" fmla="*/ 51 w 73"/>
              <a:gd name="T77" fmla="*/ 128 h 145"/>
              <a:gd name="T78" fmla="*/ 55 w 73"/>
              <a:gd name="T79" fmla="*/ 123 h 145"/>
              <a:gd name="T80" fmla="*/ 55 w 73"/>
              <a:gd name="T81" fmla="*/ 118 h 145"/>
              <a:gd name="T82" fmla="*/ 61 w 73"/>
              <a:gd name="T83" fmla="*/ 112 h 145"/>
              <a:gd name="T84" fmla="*/ 68 w 73"/>
              <a:gd name="T85" fmla="*/ 107 h 145"/>
              <a:gd name="T86" fmla="*/ 73 w 73"/>
              <a:gd name="T87" fmla="*/ 102 h 145"/>
              <a:gd name="T88" fmla="*/ 73 w 73"/>
              <a:gd name="T89" fmla="*/ 97 h 145"/>
              <a:gd name="T90" fmla="*/ 70 w 73"/>
              <a:gd name="T91" fmla="*/ 93 h 145"/>
              <a:gd name="T92" fmla="*/ 68 w 73"/>
              <a:gd name="T93" fmla="*/ 89 h 145"/>
              <a:gd name="T94" fmla="*/ 64 w 73"/>
              <a:gd name="T95" fmla="*/ 83 h 145"/>
              <a:gd name="T96" fmla="*/ 60 w 73"/>
              <a:gd name="T97" fmla="*/ 79 h 145"/>
              <a:gd name="T98" fmla="*/ 55 w 73"/>
              <a:gd name="T99" fmla="*/ 74 h 145"/>
              <a:gd name="T100" fmla="*/ 53 w 73"/>
              <a:gd name="T101" fmla="*/ 67 h 145"/>
              <a:gd name="T102" fmla="*/ 51 w 73"/>
              <a:gd name="T103" fmla="*/ 61 h 145"/>
              <a:gd name="T104" fmla="*/ 52 w 73"/>
              <a:gd name="T105" fmla="*/ 50 h 145"/>
              <a:gd name="T106" fmla="*/ 54 w 73"/>
              <a:gd name="T107" fmla="*/ 43 h 145"/>
              <a:gd name="T108" fmla="*/ 56 w 73"/>
              <a:gd name="T109" fmla="*/ 39 h 145"/>
              <a:gd name="T110" fmla="*/ 60 w 73"/>
              <a:gd name="T111" fmla="*/ 35 h 145"/>
              <a:gd name="T112" fmla="*/ 60 w 73"/>
              <a:gd name="T113" fmla="*/ 30 h 145"/>
              <a:gd name="T114" fmla="*/ 61 w 73"/>
              <a:gd name="T115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3" h="145">
                <a:moveTo>
                  <a:pt x="61" y="25"/>
                </a:moveTo>
                <a:cubicBezTo>
                  <a:pt x="55" y="19"/>
                  <a:pt x="55" y="19"/>
                  <a:pt x="55" y="19"/>
                </a:cubicBezTo>
                <a:cubicBezTo>
                  <a:pt x="50" y="14"/>
                  <a:pt x="50" y="14"/>
                  <a:pt x="50" y="14"/>
                </a:cubicBezTo>
                <a:cubicBezTo>
                  <a:pt x="46" y="10"/>
                  <a:pt x="46" y="10"/>
                  <a:pt x="46" y="10"/>
                </a:cubicBezTo>
                <a:cubicBezTo>
                  <a:pt x="42" y="6"/>
                  <a:pt x="42" y="6"/>
                  <a:pt x="42" y="6"/>
                </a:cubicBezTo>
                <a:cubicBezTo>
                  <a:pt x="34" y="2"/>
                  <a:pt x="34" y="2"/>
                  <a:pt x="34" y="2"/>
                </a:cubicBezTo>
                <a:cubicBezTo>
                  <a:pt x="25" y="0"/>
                  <a:pt x="25" y="0"/>
                  <a:pt x="2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3" y="2"/>
                  <a:pt x="13" y="2"/>
                  <a:pt x="13" y="2"/>
                </a:cubicBezTo>
                <a:cubicBezTo>
                  <a:pt x="5" y="7"/>
                  <a:pt x="5" y="7"/>
                  <a:pt x="5" y="7"/>
                </a:cubicBezTo>
                <a:cubicBezTo>
                  <a:pt x="3" y="13"/>
                  <a:pt x="3" y="13"/>
                  <a:pt x="3" y="13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0"/>
                  <a:pt x="0" y="30"/>
                  <a:pt x="0" y="30"/>
                </a:cubicBezTo>
                <a:cubicBezTo>
                  <a:pt x="3" y="34"/>
                  <a:pt x="3" y="34"/>
                  <a:pt x="3" y="34"/>
                </a:cubicBezTo>
                <a:cubicBezTo>
                  <a:pt x="6" y="36"/>
                  <a:pt x="6" y="36"/>
                  <a:pt x="6" y="36"/>
                </a:cubicBezTo>
                <a:cubicBezTo>
                  <a:pt x="10" y="40"/>
                  <a:pt x="10" y="40"/>
                  <a:pt x="10" y="40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52"/>
                  <a:pt x="10" y="52"/>
                  <a:pt x="10" y="52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1"/>
                  <a:pt x="7" y="71"/>
                  <a:pt x="7" y="71"/>
                </a:cubicBezTo>
                <a:cubicBezTo>
                  <a:pt x="7" y="76"/>
                  <a:pt x="7" y="76"/>
                  <a:pt x="7" y="76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8"/>
                  <a:pt x="3" y="88"/>
                  <a:pt x="3" y="88"/>
                </a:cubicBezTo>
                <a:cubicBezTo>
                  <a:pt x="3" y="94"/>
                  <a:pt x="3" y="94"/>
                  <a:pt x="3" y="94"/>
                </a:cubicBezTo>
                <a:cubicBezTo>
                  <a:pt x="3" y="99"/>
                  <a:pt x="3" y="99"/>
                  <a:pt x="3" y="99"/>
                </a:cubicBezTo>
                <a:cubicBezTo>
                  <a:pt x="3" y="104"/>
                  <a:pt x="3" y="104"/>
                  <a:pt x="3" y="104"/>
                </a:cubicBezTo>
                <a:cubicBezTo>
                  <a:pt x="3" y="110"/>
                  <a:pt x="3" y="110"/>
                  <a:pt x="3" y="110"/>
                </a:cubicBezTo>
                <a:cubicBezTo>
                  <a:pt x="9" y="117"/>
                  <a:pt x="9" y="117"/>
                  <a:pt x="9" y="117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7" y="125"/>
                  <a:pt x="17" y="125"/>
                  <a:pt x="17" y="125"/>
                </a:cubicBezTo>
                <a:cubicBezTo>
                  <a:pt x="21" y="128"/>
                  <a:pt x="21" y="128"/>
                  <a:pt x="21" y="128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4" y="142"/>
                  <a:pt x="34" y="142"/>
                  <a:pt x="34" y="142"/>
                </a:cubicBezTo>
                <a:cubicBezTo>
                  <a:pt x="38" y="145"/>
                  <a:pt x="38" y="145"/>
                  <a:pt x="38" y="145"/>
                </a:cubicBezTo>
                <a:cubicBezTo>
                  <a:pt x="44" y="139"/>
                  <a:pt x="44" y="139"/>
                  <a:pt x="44" y="139"/>
                </a:cubicBezTo>
                <a:cubicBezTo>
                  <a:pt x="44" y="139"/>
                  <a:pt x="43" y="136"/>
                  <a:pt x="44" y="134"/>
                </a:cubicBezTo>
                <a:cubicBezTo>
                  <a:pt x="45" y="133"/>
                  <a:pt x="51" y="128"/>
                  <a:pt x="51" y="128"/>
                </a:cubicBezTo>
                <a:cubicBezTo>
                  <a:pt x="55" y="123"/>
                  <a:pt x="55" y="123"/>
                  <a:pt x="55" y="123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3" y="97"/>
                  <a:pt x="73" y="97"/>
                  <a:pt x="73" y="97"/>
                </a:cubicBezTo>
                <a:cubicBezTo>
                  <a:pt x="70" y="93"/>
                  <a:pt x="70" y="93"/>
                  <a:pt x="70" y="93"/>
                </a:cubicBezTo>
                <a:cubicBezTo>
                  <a:pt x="68" y="89"/>
                  <a:pt x="68" y="89"/>
                  <a:pt x="68" y="89"/>
                </a:cubicBezTo>
                <a:cubicBezTo>
                  <a:pt x="64" y="83"/>
                  <a:pt x="64" y="83"/>
                  <a:pt x="64" y="83"/>
                </a:cubicBezTo>
                <a:cubicBezTo>
                  <a:pt x="60" y="79"/>
                  <a:pt x="60" y="79"/>
                  <a:pt x="60" y="79"/>
                </a:cubicBezTo>
                <a:cubicBezTo>
                  <a:pt x="55" y="74"/>
                  <a:pt x="55" y="74"/>
                  <a:pt x="55" y="74"/>
                </a:cubicBezTo>
                <a:cubicBezTo>
                  <a:pt x="53" y="67"/>
                  <a:pt x="53" y="67"/>
                  <a:pt x="53" y="67"/>
                </a:cubicBezTo>
                <a:cubicBezTo>
                  <a:pt x="51" y="61"/>
                  <a:pt x="51" y="61"/>
                  <a:pt x="51" y="61"/>
                </a:cubicBezTo>
                <a:cubicBezTo>
                  <a:pt x="52" y="50"/>
                  <a:pt x="52" y="50"/>
                  <a:pt x="52" y="50"/>
                </a:cubicBezTo>
                <a:cubicBezTo>
                  <a:pt x="54" y="43"/>
                  <a:pt x="54" y="43"/>
                  <a:pt x="54" y="43"/>
                </a:cubicBezTo>
                <a:cubicBezTo>
                  <a:pt x="56" y="39"/>
                  <a:pt x="56" y="39"/>
                  <a:pt x="56" y="39"/>
                </a:cubicBezTo>
                <a:cubicBezTo>
                  <a:pt x="60" y="35"/>
                  <a:pt x="60" y="35"/>
                  <a:pt x="60" y="35"/>
                </a:cubicBezTo>
                <a:cubicBezTo>
                  <a:pt x="60" y="30"/>
                  <a:pt x="60" y="30"/>
                  <a:pt x="60" y="30"/>
                </a:cubicBezTo>
                <a:lnTo>
                  <a:pt x="61" y="25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>
            <a:off x="7016752" y="4776788"/>
            <a:ext cx="176213" cy="133350"/>
          </a:xfrm>
          <a:custGeom>
            <a:avLst/>
            <a:gdLst>
              <a:gd name="T0" fmla="*/ 83 w 110"/>
              <a:gd name="T1" fmla="*/ 0 h 83"/>
              <a:gd name="T2" fmla="*/ 70 w 110"/>
              <a:gd name="T3" fmla="*/ 1 h 83"/>
              <a:gd name="T4" fmla="*/ 62 w 110"/>
              <a:gd name="T5" fmla="*/ 3 h 83"/>
              <a:gd name="T6" fmla="*/ 56 w 110"/>
              <a:gd name="T7" fmla="*/ 4 h 83"/>
              <a:gd name="T8" fmla="*/ 49 w 110"/>
              <a:gd name="T9" fmla="*/ 7 h 83"/>
              <a:gd name="T10" fmla="*/ 39 w 110"/>
              <a:gd name="T11" fmla="*/ 8 h 83"/>
              <a:gd name="T12" fmla="*/ 32 w 110"/>
              <a:gd name="T13" fmla="*/ 10 h 83"/>
              <a:gd name="T14" fmla="*/ 23 w 110"/>
              <a:gd name="T15" fmla="*/ 13 h 83"/>
              <a:gd name="T16" fmla="*/ 17 w 110"/>
              <a:gd name="T17" fmla="*/ 17 h 83"/>
              <a:gd name="T18" fmla="*/ 10 w 110"/>
              <a:gd name="T19" fmla="*/ 19 h 83"/>
              <a:gd name="T20" fmla="*/ 9 w 110"/>
              <a:gd name="T21" fmla="*/ 24 h 83"/>
              <a:gd name="T22" fmla="*/ 9 w 110"/>
              <a:gd name="T23" fmla="*/ 29 h 83"/>
              <a:gd name="T24" fmla="*/ 5 w 110"/>
              <a:gd name="T25" fmla="*/ 33 h 83"/>
              <a:gd name="T26" fmla="*/ 3 w 110"/>
              <a:gd name="T27" fmla="*/ 37 h 83"/>
              <a:gd name="T28" fmla="*/ 1 w 110"/>
              <a:gd name="T29" fmla="*/ 44 h 83"/>
              <a:gd name="T30" fmla="*/ 0 w 110"/>
              <a:gd name="T31" fmla="*/ 55 h 83"/>
              <a:gd name="T32" fmla="*/ 2 w 110"/>
              <a:gd name="T33" fmla="*/ 61 h 83"/>
              <a:gd name="T34" fmla="*/ 4 w 110"/>
              <a:gd name="T35" fmla="*/ 68 h 83"/>
              <a:gd name="T36" fmla="*/ 9 w 110"/>
              <a:gd name="T37" fmla="*/ 73 h 83"/>
              <a:gd name="T38" fmla="*/ 13 w 110"/>
              <a:gd name="T39" fmla="*/ 77 h 83"/>
              <a:gd name="T40" fmla="*/ 17 w 110"/>
              <a:gd name="T41" fmla="*/ 83 h 83"/>
              <a:gd name="T42" fmla="*/ 31 w 110"/>
              <a:gd name="T43" fmla="*/ 78 h 83"/>
              <a:gd name="T44" fmla="*/ 42 w 110"/>
              <a:gd name="T45" fmla="*/ 77 h 83"/>
              <a:gd name="T46" fmla="*/ 49 w 110"/>
              <a:gd name="T47" fmla="*/ 77 h 83"/>
              <a:gd name="T48" fmla="*/ 54 w 110"/>
              <a:gd name="T49" fmla="*/ 77 h 83"/>
              <a:gd name="T50" fmla="*/ 58 w 110"/>
              <a:gd name="T51" fmla="*/ 76 h 83"/>
              <a:gd name="T52" fmla="*/ 61 w 110"/>
              <a:gd name="T53" fmla="*/ 73 h 83"/>
              <a:gd name="T54" fmla="*/ 65 w 110"/>
              <a:gd name="T55" fmla="*/ 68 h 83"/>
              <a:gd name="T56" fmla="*/ 68 w 110"/>
              <a:gd name="T57" fmla="*/ 66 h 83"/>
              <a:gd name="T58" fmla="*/ 78 w 110"/>
              <a:gd name="T59" fmla="*/ 68 h 83"/>
              <a:gd name="T60" fmla="*/ 82 w 110"/>
              <a:gd name="T61" fmla="*/ 66 h 83"/>
              <a:gd name="T62" fmla="*/ 90 w 110"/>
              <a:gd name="T63" fmla="*/ 66 h 83"/>
              <a:gd name="T64" fmla="*/ 92 w 110"/>
              <a:gd name="T65" fmla="*/ 66 h 83"/>
              <a:gd name="T66" fmla="*/ 97 w 110"/>
              <a:gd name="T67" fmla="*/ 66 h 83"/>
              <a:gd name="T68" fmla="*/ 100 w 110"/>
              <a:gd name="T69" fmla="*/ 64 h 83"/>
              <a:gd name="T70" fmla="*/ 100 w 110"/>
              <a:gd name="T71" fmla="*/ 61 h 83"/>
              <a:gd name="T72" fmla="*/ 100 w 110"/>
              <a:gd name="T73" fmla="*/ 58 h 83"/>
              <a:gd name="T74" fmla="*/ 102 w 110"/>
              <a:gd name="T75" fmla="*/ 58 h 83"/>
              <a:gd name="T76" fmla="*/ 106 w 110"/>
              <a:gd name="T77" fmla="*/ 56 h 83"/>
              <a:gd name="T78" fmla="*/ 109 w 110"/>
              <a:gd name="T79" fmla="*/ 53 h 83"/>
              <a:gd name="T80" fmla="*/ 109 w 110"/>
              <a:gd name="T81" fmla="*/ 52 h 83"/>
              <a:gd name="T82" fmla="*/ 109 w 110"/>
              <a:gd name="T83" fmla="*/ 48 h 83"/>
              <a:gd name="T84" fmla="*/ 110 w 110"/>
              <a:gd name="T85" fmla="*/ 45 h 83"/>
              <a:gd name="T86" fmla="*/ 110 w 110"/>
              <a:gd name="T87" fmla="*/ 41 h 83"/>
              <a:gd name="T88" fmla="*/ 110 w 110"/>
              <a:gd name="T89" fmla="*/ 39 h 83"/>
              <a:gd name="T90" fmla="*/ 108 w 110"/>
              <a:gd name="T91" fmla="*/ 34 h 83"/>
              <a:gd name="T92" fmla="*/ 108 w 110"/>
              <a:gd name="T93" fmla="*/ 31 h 83"/>
              <a:gd name="T94" fmla="*/ 107 w 110"/>
              <a:gd name="T95" fmla="*/ 26 h 83"/>
              <a:gd name="T96" fmla="*/ 105 w 110"/>
              <a:gd name="T97" fmla="*/ 23 h 83"/>
              <a:gd name="T98" fmla="*/ 103 w 110"/>
              <a:gd name="T99" fmla="*/ 21 h 83"/>
              <a:gd name="T100" fmla="*/ 98 w 110"/>
              <a:gd name="T101" fmla="*/ 18 h 83"/>
              <a:gd name="T102" fmla="*/ 96 w 110"/>
              <a:gd name="T103" fmla="*/ 16 h 83"/>
              <a:gd name="T104" fmla="*/ 93 w 110"/>
              <a:gd name="T105" fmla="*/ 14 h 83"/>
              <a:gd name="T106" fmla="*/ 92 w 110"/>
              <a:gd name="T107" fmla="*/ 12 h 83"/>
              <a:gd name="T108" fmla="*/ 86 w 110"/>
              <a:gd name="T109" fmla="*/ 8 h 83"/>
              <a:gd name="T110" fmla="*/ 86 w 110"/>
              <a:gd name="T111" fmla="*/ 6 h 83"/>
              <a:gd name="T112" fmla="*/ 85 w 110"/>
              <a:gd name="T113" fmla="*/ 4 h 83"/>
              <a:gd name="T114" fmla="*/ 83 w 110"/>
              <a:gd name="T11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0" h="83">
                <a:moveTo>
                  <a:pt x="83" y="0"/>
                </a:moveTo>
                <a:cubicBezTo>
                  <a:pt x="70" y="1"/>
                  <a:pt x="70" y="1"/>
                  <a:pt x="70" y="1"/>
                </a:cubicBezTo>
                <a:cubicBezTo>
                  <a:pt x="62" y="3"/>
                  <a:pt x="62" y="3"/>
                  <a:pt x="62" y="3"/>
                </a:cubicBezTo>
                <a:cubicBezTo>
                  <a:pt x="56" y="4"/>
                  <a:pt x="56" y="4"/>
                  <a:pt x="56" y="4"/>
                </a:cubicBezTo>
                <a:cubicBezTo>
                  <a:pt x="49" y="7"/>
                  <a:pt x="49" y="7"/>
                  <a:pt x="49" y="7"/>
                </a:cubicBezTo>
                <a:cubicBezTo>
                  <a:pt x="39" y="8"/>
                  <a:pt x="39" y="8"/>
                  <a:pt x="39" y="8"/>
                </a:cubicBezTo>
                <a:cubicBezTo>
                  <a:pt x="32" y="10"/>
                  <a:pt x="32" y="10"/>
                  <a:pt x="32" y="10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7"/>
                  <a:pt x="17" y="17"/>
                  <a:pt x="17" y="17"/>
                </a:cubicBezTo>
                <a:cubicBezTo>
                  <a:pt x="10" y="19"/>
                  <a:pt x="10" y="19"/>
                  <a:pt x="10" y="19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9"/>
                  <a:pt x="9" y="29"/>
                  <a:pt x="9" y="29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7"/>
                  <a:pt x="3" y="37"/>
                  <a:pt x="3" y="37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55"/>
                  <a:pt x="0" y="55"/>
                  <a:pt x="0" y="55"/>
                </a:cubicBezTo>
                <a:cubicBezTo>
                  <a:pt x="2" y="61"/>
                  <a:pt x="2" y="61"/>
                  <a:pt x="2" y="61"/>
                </a:cubicBezTo>
                <a:cubicBezTo>
                  <a:pt x="4" y="68"/>
                  <a:pt x="4" y="68"/>
                  <a:pt x="4" y="68"/>
                </a:cubicBezTo>
                <a:cubicBezTo>
                  <a:pt x="9" y="73"/>
                  <a:pt x="9" y="73"/>
                  <a:pt x="9" y="73"/>
                </a:cubicBezTo>
                <a:cubicBezTo>
                  <a:pt x="13" y="77"/>
                  <a:pt x="13" y="77"/>
                  <a:pt x="13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31" y="78"/>
                  <a:pt x="31" y="78"/>
                  <a:pt x="31" y="78"/>
                </a:cubicBezTo>
                <a:cubicBezTo>
                  <a:pt x="42" y="77"/>
                  <a:pt x="42" y="77"/>
                  <a:pt x="42" y="77"/>
                </a:cubicBezTo>
                <a:cubicBezTo>
                  <a:pt x="49" y="77"/>
                  <a:pt x="49" y="77"/>
                  <a:pt x="49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8" y="76"/>
                  <a:pt x="58" y="76"/>
                  <a:pt x="58" y="76"/>
                </a:cubicBezTo>
                <a:cubicBezTo>
                  <a:pt x="61" y="73"/>
                  <a:pt x="61" y="73"/>
                  <a:pt x="61" y="73"/>
                </a:cubicBezTo>
                <a:cubicBezTo>
                  <a:pt x="65" y="68"/>
                  <a:pt x="65" y="68"/>
                  <a:pt x="65" y="68"/>
                </a:cubicBezTo>
                <a:cubicBezTo>
                  <a:pt x="65" y="68"/>
                  <a:pt x="66" y="66"/>
                  <a:pt x="68" y="66"/>
                </a:cubicBezTo>
                <a:cubicBezTo>
                  <a:pt x="71" y="66"/>
                  <a:pt x="78" y="68"/>
                  <a:pt x="78" y="68"/>
                </a:cubicBezTo>
                <a:cubicBezTo>
                  <a:pt x="82" y="66"/>
                  <a:pt x="82" y="66"/>
                  <a:pt x="82" y="66"/>
                </a:cubicBezTo>
                <a:cubicBezTo>
                  <a:pt x="90" y="66"/>
                  <a:pt x="90" y="66"/>
                  <a:pt x="90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100" y="58"/>
                  <a:pt x="100" y="58"/>
                  <a:pt x="100" y="58"/>
                </a:cubicBezTo>
                <a:cubicBezTo>
                  <a:pt x="102" y="58"/>
                  <a:pt x="102" y="58"/>
                  <a:pt x="102" y="58"/>
                </a:cubicBezTo>
                <a:cubicBezTo>
                  <a:pt x="106" y="56"/>
                  <a:pt x="106" y="56"/>
                  <a:pt x="106" y="56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9" y="52"/>
                  <a:pt x="109" y="50"/>
                  <a:pt x="109" y="48"/>
                </a:cubicBezTo>
                <a:cubicBezTo>
                  <a:pt x="109" y="47"/>
                  <a:pt x="110" y="45"/>
                  <a:pt x="110" y="45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10" y="41"/>
                  <a:pt x="110" y="40"/>
                  <a:pt x="110" y="39"/>
                </a:cubicBezTo>
                <a:cubicBezTo>
                  <a:pt x="110" y="37"/>
                  <a:pt x="108" y="34"/>
                  <a:pt x="108" y="34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05" y="23"/>
                  <a:pt x="105" y="23"/>
                  <a:pt x="105" y="23"/>
                </a:cubicBezTo>
                <a:cubicBezTo>
                  <a:pt x="105" y="23"/>
                  <a:pt x="104" y="21"/>
                  <a:pt x="103" y="21"/>
                </a:cubicBezTo>
                <a:cubicBezTo>
                  <a:pt x="102" y="20"/>
                  <a:pt x="98" y="18"/>
                  <a:pt x="98" y="18"/>
                </a:cubicBezTo>
                <a:cubicBezTo>
                  <a:pt x="96" y="16"/>
                  <a:pt x="96" y="16"/>
                  <a:pt x="96" y="16"/>
                </a:cubicBezTo>
                <a:cubicBezTo>
                  <a:pt x="93" y="14"/>
                  <a:pt x="93" y="14"/>
                  <a:pt x="93" y="14"/>
                </a:cubicBezTo>
                <a:cubicBezTo>
                  <a:pt x="92" y="12"/>
                  <a:pt x="92" y="12"/>
                  <a:pt x="92" y="12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6"/>
                  <a:pt x="86" y="6"/>
                  <a:pt x="86" y="6"/>
                </a:cubicBezTo>
                <a:cubicBezTo>
                  <a:pt x="85" y="4"/>
                  <a:pt x="85" y="4"/>
                  <a:pt x="85" y="4"/>
                </a:cubicBezTo>
                <a:lnTo>
                  <a:pt x="83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52" name="Freeform 37"/>
          <p:cNvSpPr>
            <a:spLocks/>
          </p:cNvSpPr>
          <p:nvPr/>
        </p:nvSpPr>
        <p:spPr bwMode="auto">
          <a:xfrm>
            <a:off x="7150102" y="4613278"/>
            <a:ext cx="441325" cy="263525"/>
          </a:xfrm>
          <a:custGeom>
            <a:avLst/>
            <a:gdLst>
              <a:gd name="T0" fmla="*/ 10 w 275"/>
              <a:gd name="T1" fmla="*/ 9 h 164"/>
              <a:gd name="T2" fmla="*/ 1 w 275"/>
              <a:gd name="T3" fmla="*/ 25 h 164"/>
              <a:gd name="T4" fmla="*/ 5 w 275"/>
              <a:gd name="T5" fmla="*/ 37 h 164"/>
              <a:gd name="T6" fmla="*/ 17 w 275"/>
              <a:gd name="T7" fmla="*/ 49 h 164"/>
              <a:gd name="T8" fmla="*/ 23 w 275"/>
              <a:gd name="T9" fmla="*/ 59 h 164"/>
              <a:gd name="T10" fmla="*/ 16 w 275"/>
              <a:gd name="T11" fmla="*/ 74 h 164"/>
              <a:gd name="T12" fmla="*/ 4 w 275"/>
              <a:gd name="T13" fmla="*/ 84 h 164"/>
              <a:gd name="T14" fmla="*/ 0 w 275"/>
              <a:gd name="T15" fmla="*/ 102 h 164"/>
              <a:gd name="T16" fmla="*/ 3 w 275"/>
              <a:gd name="T17" fmla="*/ 110 h 164"/>
              <a:gd name="T18" fmla="*/ 13 w 275"/>
              <a:gd name="T19" fmla="*/ 118 h 164"/>
              <a:gd name="T20" fmla="*/ 22 w 275"/>
              <a:gd name="T21" fmla="*/ 125 h 164"/>
              <a:gd name="T22" fmla="*/ 25 w 275"/>
              <a:gd name="T23" fmla="*/ 136 h 164"/>
              <a:gd name="T24" fmla="*/ 27 w 275"/>
              <a:gd name="T25" fmla="*/ 147 h 164"/>
              <a:gd name="T26" fmla="*/ 33 w 275"/>
              <a:gd name="T27" fmla="*/ 154 h 164"/>
              <a:gd name="T28" fmla="*/ 55 w 275"/>
              <a:gd name="T29" fmla="*/ 156 h 164"/>
              <a:gd name="T30" fmla="*/ 73 w 275"/>
              <a:gd name="T31" fmla="*/ 152 h 164"/>
              <a:gd name="T32" fmla="*/ 87 w 275"/>
              <a:gd name="T33" fmla="*/ 147 h 164"/>
              <a:gd name="T34" fmla="*/ 103 w 275"/>
              <a:gd name="T35" fmla="*/ 154 h 164"/>
              <a:gd name="T36" fmla="*/ 120 w 275"/>
              <a:gd name="T37" fmla="*/ 160 h 164"/>
              <a:gd name="T38" fmla="*/ 144 w 275"/>
              <a:gd name="T39" fmla="*/ 162 h 164"/>
              <a:gd name="T40" fmla="*/ 164 w 275"/>
              <a:gd name="T41" fmla="*/ 159 h 164"/>
              <a:gd name="T42" fmla="*/ 166 w 275"/>
              <a:gd name="T43" fmla="*/ 144 h 164"/>
              <a:gd name="T44" fmla="*/ 179 w 275"/>
              <a:gd name="T45" fmla="*/ 134 h 164"/>
              <a:gd name="T46" fmla="*/ 202 w 275"/>
              <a:gd name="T47" fmla="*/ 123 h 164"/>
              <a:gd name="T48" fmla="*/ 219 w 275"/>
              <a:gd name="T49" fmla="*/ 123 h 164"/>
              <a:gd name="T50" fmla="*/ 239 w 275"/>
              <a:gd name="T51" fmla="*/ 126 h 164"/>
              <a:gd name="T52" fmla="*/ 243 w 275"/>
              <a:gd name="T53" fmla="*/ 113 h 164"/>
              <a:gd name="T54" fmla="*/ 232 w 275"/>
              <a:gd name="T55" fmla="*/ 98 h 164"/>
              <a:gd name="T56" fmla="*/ 241 w 275"/>
              <a:gd name="T57" fmla="*/ 81 h 164"/>
              <a:gd name="T58" fmla="*/ 252 w 275"/>
              <a:gd name="T59" fmla="*/ 57 h 164"/>
              <a:gd name="T60" fmla="*/ 268 w 275"/>
              <a:gd name="T61" fmla="*/ 49 h 164"/>
              <a:gd name="T62" fmla="*/ 275 w 275"/>
              <a:gd name="T63" fmla="*/ 34 h 164"/>
              <a:gd name="T64" fmla="*/ 252 w 275"/>
              <a:gd name="T65" fmla="*/ 24 h 164"/>
              <a:gd name="T66" fmla="*/ 224 w 275"/>
              <a:gd name="T67" fmla="*/ 11 h 164"/>
              <a:gd name="T68" fmla="*/ 200 w 275"/>
              <a:gd name="T69" fmla="*/ 9 h 164"/>
              <a:gd name="T70" fmla="*/ 179 w 275"/>
              <a:gd name="T71" fmla="*/ 14 h 164"/>
              <a:gd name="T72" fmla="*/ 158 w 275"/>
              <a:gd name="T73" fmla="*/ 26 h 164"/>
              <a:gd name="T74" fmla="*/ 137 w 275"/>
              <a:gd name="T75" fmla="*/ 32 h 164"/>
              <a:gd name="T76" fmla="*/ 97 w 275"/>
              <a:gd name="T77" fmla="*/ 31 h 164"/>
              <a:gd name="T78" fmla="*/ 73 w 275"/>
              <a:gd name="T79" fmla="*/ 31 h 164"/>
              <a:gd name="T80" fmla="*/ 54 w 275"/>
              <a:gd name="T81" fmla="*/ 25 h 164"/>
              <a:gd name="T82" fmla="*/ 39 w 275"/>
              <a:gd name="T83" fmla="*/ 25 h 164"/>
              <a:gd name="T84" fmla="*/ 26 w 275"/>
              <a:gd name="T85" fmla="*/ 22 h 164"/>
              <a:gd name="T86" fmla="*/ 21 w 275"/>
              <a:gd name="T87" fmla="*/ 7 h 164"/>
              <a:gd name="T88" fmla="*/ 10 w 275"/>
              <a:gd name="T89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75" h="164">
                <a:moveTo>
                  <a:pt x="10" y="0"/>
                </a:moveTo>
                <a:cubicBezTo>
                  <a:pt x="10" y="5"/>
                  <a:pt x="10" y="5"/>
                  <a:pt x="10" y="5"/>
                </a:cubicBezTo>
                <a:cubicBezTo>
                  <a:pt x="10" y="9"/>
                  <a:pt x="10" y="9"/>
                  <a:pt x="10" y="9"/>
                </a:cubicBezTo>
                <a:cubicBezTo>
                  <a:pt x="4" y="15"/>
                  <a:pt x="4" y="15"/>
                  <a:pt x="4" y="15"/>
                </a:cubicBezTo>
                <a:cubicBezTo>
                  <a:pt x="4" y="15"/>
                  <a:pt x="2" y="15"/>
                  <a:pt x="3" y="16"/>
                </a:cubicBezTo>
                <a:cubicBezTo>
                  <a:pt x="4" y="17"/>
                  <a:pt x="1" y="25"/>
                  <a:pt x="1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32"/>
                  <a:pt x="1" y="32"/>
                  <a:pt x="1" y="32"/>
                </a:cubicBezTo>
                <a:cubicBezTo>
                  <a:pt x="5" y="37"/>
                  <a:pt x="5" y="37"/>
                  <a:pt x="5" y="37"/>
                </a:cubicBezTo>
                <a:cubicBezTo>
                  <a:pt x="9" y="41"/>
                  <a:pt x="9" y="41"/>
                  <a:pt x="9" y="41"/>
                </a:cubicBezTo>
                <a:cubicBezTo>
                  <a:pt x="14" y="46"/>
                  <a:pt x="14" y="46"/>
                  <a:pt x="14" y="46"/>
                </a:cubicBezTo>
                <a:cubicBezTo>
                  <a:pt x="17" y="49"/>
                  <a:pt x="17" y="49"/>
                  <a:pt x="17" y="49"/>
                </a:cubicBezTo>
                <a:cubicBezTo>
                  <a:pt x="19" y="51"/>
                  <a:pt x="19" y="51"/>
                  <a:pt x="19" y="51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9"/>
                  <a:pt x="23" y="59"/>
                  <a:pt x="23" y="59"/>
                </a:cubicBezTo>
                <a:cubicBezTo>
                  <a:pt x="27" y="63"/>
                  <a:pt x="27" y="63"/>
                  <a:pt x="27" y="63"/>
                </a:cubicBezTo>
                <a:cubicBezTo>
                  <a:pt x="20" y="71"/>
                  <a:pt x="20" y="71"/>
                  <a:pt x="20" y="71"/>
                </a:cubicBezTo>
                <a:cubicBezTo>
                  <a:pt x="16" y="74"/>
                  <a:pt x="16" y="74"/>
                  <a:pt x="16" y="74"/>
                </a:cubicBezTo>
                <a:cubicBezTo>
                  <a:pt x="8" y="77"/>
                  <a:pt x="8" y="77"/>
                  <a:pt x="8" y="77"/>
                </a:cubicBezTo>
                <a:cubicBezTo>
                  <a:pt x="6" y="79"/>
                  <a:pt x="6" y="79"/>
                  <a:pt x="6" y="79"/>
                </a:cubicBezTo>
                <a:cubicBezTo>
                  <a:pt x="4" y="84"/>
                  <a:pt x="4" y="84"/>
                  <a:pt x="4" y="84"/>
                </a:cubicBezTo>
                <a:cubicBezTo>
                  <a:pt x="3" y="93"/>
                  <a:pt x="3" y="93"/>
                  <a:pt x="3" y="93"/>
                </a:cubicBezTo>
                <a:cubicBezTo>
                  <a:pt x="3" y="98"/>
                  <a:pt x="3" y="98"/>
                  <a:pt x="3" y="98"/>
                </a:cubicBezTo>
                <a:cubicBezTo>
                  <a:pt x="0" y="102"/>
                  <a:pt x="0" y="102"/>
                  <a:pt x="0" y="102"/>
                </a:cubicBezTo>
                <a:cubicBezTo>
                  <a:pt x="2" y="106"/>
                  <a:pt x="2" y="106"/>
                  <a:pt x="2" y="106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10"/>
                  <a:pt x="3" y="110"/>
                  <a:pt x="3" y="110"/>
                </a:cubicBezTo>
                <a:cubicBezTo>
                  <a:pt x="9" y="114"/>
                  <a:pt x="9" y="114"/>
                  <a:pt x="9" y="114"/>
                </a:cubicBezTo>
                <a:cubicBezTo>
                  <a:pt x="10" y="116"/>
                  <a:pt x="10" y="116"/>
                  <a:pt x="10" y="116"/>
                </a:cubicBezTo>
                <a:cubicBezTo>
                  <a:pt x="13" y="118"/>
                  <a:pt x="13" y="118"/>
                  <a:pt x="13" y="118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15" y="120"/>
                  <a:pt x="19" y="122"/>
                  <a:pt x="20" y="123"/>
                </a:cubicBezTo>
                <a:cubicBezTo>
                  <a:pt x="21" y="123"/>
                  <a:pt x="22" y="125"/>
                  <a:pt x="22" y="125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5" y="133"/>
                  <a:pt x="25" y="133"/>
                  <a:pt x="25" y="133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5" y="136"/>
                  <a:pt x="27" y="139"/>
                  <a:pt x="27" y="141"/>
                </a:cubicBezTo>
                <a:cubicBezTo>
                  <a:pt x="27" y="142"/>
                  <a:pt x="27" y="143"/>
                  <a:pt x="27" y="143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27" y="147"/>
                  <a:pt x="26" y="149"/>
                  <a:pt x="26" y="150"/>
                </a:cubicBezTo>
                <a:cubicBezTo>
                  <a:pt x="26" y="152"/>
                  <a:pt x="26" y="154"/>
                  <a:pt x="26" y="154"/>
                </a:cubicBezTo>
                <a:cubicBezTo>
                  <a:pt x="33" y="154"/>
                  <a:pt x="33" y="154"/>
                  <a:pt x="33" y="154"/>
                </a:cubicBezTo>
                <a:cubicBezTo>
                  <a:pt x="39" y="154"/>
                  <a:pt x="39" y="154"/>
                  <a:pt x="39" y="154"/>
                </a:cubicBezTo>
                <a:cubicBezTo>
                  <a:pt x="45" y="156"/>
                  <a:pt x="45" y="156"/>
                  <a:pt x="45" y="156"/>
                </a:cubicBezTo>
                <a:cubicBezTo>
                  <a:pt x="55" y="156"/>
                  <a:pt x="55" y="156"/>
                  <a:pt x="55" y="156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6" y="152"/>
                  <a:pt x="66" y="152"/>
                  <a:pt x="66" y="152"/>
                </a:cubicBezTo>
                <a:cubicBezTo>
                  <a:pt x="73" y="152"/>
                  <a:pt x="73" y="152"/>
                  <a:pt x="73" y="152"/>
                </a:cubicBezTo>
                <a:cubicBezTo>
                  <a:pt x="79" y="150"/>
                  <a:pt x="79" y="150"/>
                  <a:pt x="79" y="150"/>
                </a:cubicBezTo>
                <a:cubicBezTo>
                  <a:pt x="82" y="147"/>
                  <a:pt x="82" y="147"/>
                  <a:pt x="82" y="147"/>
                </a:cubicBezTo>
                <a:cubicBezTo>
                  <a:pt x="87" y="147"/>
                  <a:pt x="87" y="147"/>
                  <a:pt x="87" y="147"/>
                </a:cubicBezTo>
                <a:cubicBezTo>
                  <a:pt x="91" y="147"/>
                  <a:pt x="91" y="147"/>
                  <a:pt x="91" y="147"/>
                </a:cubicBezTo>
                <a:cubicBezTo>
                  <a:pt x="94" y="151"/>
                  <a:pt x="94" y="151"/>
                  <a:pt x="94" y="151"/>
                </a:cubicBezTo>
                <a:cubicBezTo>
                  <a:pt x="103" y="154"/>
                  <a:pt x="103" y="154"/>
                  <a:pt x="103" y="154"/>
                </a:cubicBezTo>
                <a:cubicBezTo>
                  <a:pt x="107" y="154"/>
                  <a:pt x="107" y="154"/>
                  <a:pt x="107" y="154"/>
                </a:cubicBezTo>
                <a:cubicBezTo>
                  <a:pt x="114" y="157"/>
                  <a:pt x="114" y="157"/>
                  <a:pt x="114" y="157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34" y="164"/>
                  <a:pt x="134" y="164"/>
                  <a:pt x="134" y="164"/>
                </a:cubicBezTo>
                <a:cubicBezTo>
                  <a:pt x="139" y="162"/>
                  <a:pt x="139" y="162"/>
                  <a:pt x="139" y="162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52" y="162"/>
                  <a:pt x="152" y="162"/>
                  <a:pt x="152" y="162"/>
                </a:cubicBezTo>
                <a:cubicBezTo>
                  <a:pt x="159" y="161"/>
                  <a:pt x="159" y="161"/>
                  <a:pt x="159" y="161"/>
                </a:cubicBezTo>
                <a:cubicBezTo>
                  <a:pt x="164" y="159"/>
                  <a:pt x="164" y="159"/>
                  <a:pt x="164" y="159"/>
                </a:cubicBezTo>
                <a:cubicBezTo>
                  <a:pt x="166" y="154"/>
                  <a:pt x="166" y="154"/>
                  <a:pt x="166" y="154"/>
                </a:cubicBezTo>
                <a:cubicBezTo>
                  <a:pt x="166" y="149"/>
                  <a:pt x="166" y="149"/>
                  <a:pt x="166" y="149"/>
                </a:cubicBezTo>
                <a:cubicBezTo>
                  <a:pt x="166" y="144"/>
                  <a:pt x="166" y="144"/>
                  <a:pt x="166" y="144"/>
                </a:cubicBezTo>
                <a:cubicBezTo>
                  <a:pt x="170" y="139"/>
                  <a:pt x="170" y="139"/>
                  <a:pt x="170" y="139"/>
                </a:cubicBezTo>
                <a:cubicBezTo>
                  <a:pt x="176" y="137"/>
                  <a:pt x="176" y="137"/>
                  <a:pt x="176" y="137"/>
                </a:cubicBezTo>
                <a:cubicBezTo>
                  <a:pt x="179" y="134"/>
                  <a:pt x="179" y="134"/>
                  <a:pt x="179" y="134"/>
                </a:cubicBezTo>
                <a:cubicBezTo>
                  <a:pt x="185" y="128"/>
                  <a:pt x="185" y="128"/>
                  <a:pt x="185" y="128"/>
                </a:cubicBezTo>
                <a:cubicBezTo>
                  <a:pt x="196" y="126"/>
                  <a:pt x="196" y="126"/>
                  <a:pt x="196" y="126"/>
                </a:cubicBezTo>
                <a:cubicBezTo>
                  <a:pt x="202" y="123"/>
                  <a:pt x="202" y="123"/>
                  <a:pt x="202" y="123"/>
                </a:cubicBezTo>
                <a:cubicBezTo>
                  <a:pt x="211" y="120"/>
                  <a:pt x="211" y="120"/>
                  <a:pt x="211" y="120"/>
                </a:cubicBezTo>
                <a:cubicBezTo>
                  <a:pt x="216" y="120"/>
                  <a:pt x="216" y="120"/>
                  <a:pt x="216" y="120"/>
                </a:cubicBezTo>
                <a:cubicBezTo>
                  <a:pt x="219" y="123"/>
                  <a:pt x="219" y="123"/>
                  <a:pt x="219" y="123"/>
                </a:cubicBezTo>
                <a:cubicBezTo>
                  <a:pt x="225" y="125"/>
                  <a:pt x="225" y="125"/>
                  <a:pt x="225" y="125"/>
                </a:cubicBezTo>
                <a:cubicBezTo>
                  <a:pt x="234" y="125"/>
                  <a:pt x="234" y="125"/>
                  <a:pt x="234" y="125"/>
                </a:cubicBezTo>
                <a:cubicBezTo>
                  <a:pt x="239" y="126"/>
                  <a:pt x="239" y="126"/>
                  <a:pt x="239" y="126"/>
                </a:cubicBezTo>
                <a:cubicBezTo>
                  <a:pt x="244" y="126"/>
                  <a:pt x="244" y="126"/>
                  <a:pt x="244" y="126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3" y="113"/>
                  <a:pt x="243" y="113"/>
                  <a:pt x="243" y="113"/>
                </a:cubicBezTo>
                <a:cubicBezTo>
                  <a:pt x="239" y="110"/>
                  <a:pt x="239" y="110"/>
                  <a:pt x="239" y="110"/>
                </a:cubicBezTo>
                <a:cubicBezTo>
                  <a:pt x="235" y="105"/>
                  <a:pt x="235" y="105"/>
                  <a:pt x="235" y="105"/>
                </a:cubicBezTo>
                <a:cubicBezTo>
                  <a:pt x="232" y="98"/>
                  <a:pt x="232" y="98"/>
                  <a:pt x="232" y="98"/>
                </a:cubicBezTo>
                <a:cubicBezTo>
                  <a:pt x="232" y="98"/>
                  <a:pt x="232" y="95"/>
                  <a:pt x="234" y="94"/>
                </a:cubicBezTo>
                <a:cubicBezTo>
                  <a:pt x="236" y="92"/>
                  <a:pt x="238" y="88"/>
                  <a:pt x="238" y="88"/>
                </a:cubicBezTo>
                <a:cubicBezTo>
                  <a:pt x="238" y="88"/>
                  <a:pt x="238" y="83"/>
                  <a:pt x="241" y="81"/>
                </a:cubicBezTo>
                <a:cubicBezTo>
                  <a:pt x="243" y="79"/>
                  <a:pt x="245" y="70"/>
                  <a:pt x="245" y="70"/>
                </a:cubicBezTo>
                <a:cubicBezTo>
                  <a:pt x="248" y="63"/>
                  <a:pt x="248" y="63"/>
                  <a:pt x="248" y="63"/>
                </a:cubicBezTo>
                <a:cubicBezTo>
                  <a:pt x="252" y="57"/>
                  <a:pt x="252" y="57"/>
                  <a:pt x="252" y="57"/>
                </a:cubicBezTo>
                <a:cubicBezTo>
                  <a:pt x="256" y="53"/>
                  <a:pt x="256" y="53"/>
                  <a:pt x="256" y="53"/>
                </a:cubicBezTo>
                <a:cubicBezTo>
                  <a:pt x="259" y="47"/>
                  <a:pt x="259" y="47"/>
                  <a:pt x="259" y="47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71" y="47"/>
                  <a:pt x="271" y="47"/>
                  <a:pt x="271" y="47"/>
                </a:cubicBezTo>
                <a:cubicBezTo>
                  <a:pt x="273" y="42"/>
                  <a:pt x="273" y="42"/>
                  <a:pt x="273" y="42"/>
                </a:cubicBezTo>
                <a:cubicBezTo>
                  <a:pt x="275" y="34"/>
                  <a:pt x="275" y="34"/>
                  <a:pt x="275" y="34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57" y="27"/>
                  <a:pt x="257" y="27"/>
                  <a:pt x="257" y="27"/>
                </a:cubicBezTo>
                <a:cubicBezTo>
                  <a:pt x="257" y="27"/>
                  <a:pt x="255" y="27"/>
                  <a:pt x="252" y="24"/>
                </a:cubicBezTo>
                <a:cubicBezTo>
                  <a:pt x="249" y="21"/>
                  <a:pt x="241" y="18"/>
                  <a:pt x="241" y="18"/>
                </a:cubicBezTo>
                <a:cubicBezTo>
                  <a:pt x="234" y="14"/>
                  <a:pt x="234" y="14"/>
                  <a:pt x="234" y="14"/>
                </a:cubicBezTo>
                <a:cubicBezTo>
                  <a:pt x="224" y="11"/>
                  <a:pt x="224" y="11"/>
                  <a:pt x="224" y="11"/>
                </a:cubicBezTo>
                <a:cubicBezTo>
                  <a:pt x="214" y="9"/>
                  <a:pt x="214" y="9"/>
                  <a:pt x="214" y="9"/>
                </a:cubicBezTo>
                <a:cubicBezTo>
                  <a:pt x="210" y="9"/>
                  <a:pt x="210" y="9"/>
                  <a:pt x="210" y="9"/>
                </a:cubicBezTo>
                <a:cubicBezTo>
                  <a:pt x="200" y="9"/>
                  <a:pt x="200" y="9"/>
                  <a:pt x="200" y="9"/>
                </a:cubicBezTo>
                <a:cubicBezTo>
                  <a:pt x="187" y="10"/>
                  <a:pt x="187" y="10"/>
                  <a:pt x="187" y="10"/>
                </a:cubicBezTo>
                <a:cubicBezTo>
                  <a:pt x="186" y="11"/>
                  <a:pt x="186" y="11"/>
                  <a:pt x="186" y="11"/>
                </a:cubicBezTo>
                <a:cubicBezTo>
                  <a:pt x="179" y="14"/>
                  <a:pt x="179" y="14"/>
                  <a:pt x="179" y="14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58" y="26"/>
                  <a:pt x="158" y="26"/>
                  <a:pt x="158" y="26"/>
                </a:cubicBezTo>
                <a:cubicBezTo>
                  <a:pt x="154" y="31"/>
                  <a:pt x="154" y="31"/>
                  <a:pt x="154" y="31"/>
                </a:cubicBezTo>
                <a:cubicBezTo>
                  <a:pt x="149" y="32"/>
                  <a:pt x="149" y="32"/>
                  <a:pt x="149" y="32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97" y="31"/>
                  <a:pt x="97" y="31"/>
                  <a:pt x="97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3" y="31"/>
                  <a:pt x="73" y="31"/>
                  <a:pt x="73" y="31"/>
                </a:cubicBezTo>
                <a:cubicBezTo>
                  <a:pt x="69" y="27"/>
                  <a:pt x="69" y="27"/>
                  <a:pt x="69" y="27"/>
                </a:cubicBezTo>
                <a:cubicBezTo>
                  <a:pt x="60" y="25"/>
                  <a:pt x="60" y="25"/>
                  <a:pt x="60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16"/>
                  <a:pt x="26" y="16"/>
                  <a:pt x="26" y="16"/>
                </a:cubicBezTo>
                <a:cubicBezTo>
                  <a:pt x="22" y="10"/>
                  <a:pt x="22" y="10"/>
                  <a:pt x="22" y="10"/>
                </a:cubicBezTo>
                <a:cubicBezTo>
                  <a:pt x="21" y="7"/>
                  <a:pt x="21" y="7"/>
                  <a:pt x="21" y="7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3"/>
                  <a:pt x="15" y="3"/>
                  <a:pt x="15" y="3"/>
                </a:cubicBezTo>
                <a:lnTo>
                  <a:pt x="10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53" name="Freeform 38"/>
          <p:cNvSpPr>
            <a:spLocks/>
          </p:cNvSpPr>
          <p:nvPr/>
        </p:nvSpPr>
        <p:spPr bwMode="auto">
          <a:xfrm>
            <a:off x="7010400" y="4262438"/>
            <a:ext cx="660400" cy="406400"/>
          </a:xfrm>
          <a:custGeom>
            <a:avLst/>
            <a:gdLst>
              <a:gd name="T0" fmla="*/ 365 w 412"/>
              <a:gd name="T1" fmla="*/ 222 h 253"/>
              <a:gd name="T2" fmla="*/ 375 w 412"/>
              <a:gd name="T3" fmla="*/ 205 h 253"/>
              <a:gd name="T4" fmla="*/ 379 w 412"/>
              <a:gd name="T5" fmla="*/ 191 h 253"/>
              <a:gd name="T6" fmla="*/ 383 w 412"/>
              <a:gd name="T7" fmla="*/ 190 h 253"/>
              <a:gd name="T8" fmla="*/ 404 w 412"/>
              <a:gd name="T9" fmla="*/ 188 h 253"/>
              <a:gd name="T10" fmla="*/ 408 w 412"/>
              <a:gd name="T11" fmla="*/ 173 h 253"/>
              <a:gd name="T12" fmla="*/ 406 w 412"/>
              <a:gd name="T13" fmla="*/ 162 h 253"/>
              <a:gd name="T14" fmla="*/ 378 w 412"/>
              <a:gd name="T15" fmla="*/ 163 h 253"/>
              <a:gd name="T16" fmla="*/ 350 w 412"/>
              <a:gd name="T17" fmla="*/ 157 h 253"/>
              <a:gd name="T18" fmla="*/ 343 w 412"/>
              <a:gd name="T19" fmla="*/ 138 h 253"/>
              <a:gd name="T20" fmla="*/ 345 w 412"/>
              <a:gd name="T21" fmla="*/ 110 h 253"/>
              <a:gd name="T22" fmla="*/ 342 w 412"/>
              <a:gd name="T23" fmla="*/ 77 h 253"/>
              <a:gd name="T24" fmla="*/ 323 w 412"/>
              <a:gd name="T25" fmla="*/ 56 h 253"/>
              <a:gd name="T26" fmla="*/ 310 w 412"/>
              <a:gd name="T27" fmla="*/ 36 h 253"/>
              <a:gd name="T28" fmla="*/ 299 w 412"/>
              <a:gd name="T29" fmla="*/ 12 h 253"/>
              <a:gd name="T30" fmla="*/ 278 w 412"/>
              <a:gd name="T31" fmla="*/ 0 h 253"/>
              <a:gd name="T32" fmla="*/ 259 w 412"/>
              <a:gd name="T33" fmla="*/ 12 h 253"/>
              <a:gd name="T34" fmla="*/ 234 w 412"/>
              <a:gd name="T35" fmla="*/ 18 h 253"/>
              <a:gd name="T36" fmla="*/ 213 w 412"/>
              <a:gd name="T37" fmla="*/ 24 h 253"/>
              <a:gd name="T38" fmla="*/ 187 w 412"/>
              <a:gd name="T39" fmla="*/ 22 h 253"/>
              <a:gd name="T40" fmla="*/ 171 w 412"/>
              <a:gd name="T41" fmla="*/ 19 h 253"/>
              <a:gd name="T42" fmla="*/ 137 w 412"/>
              <a:gd name="T43" fmla="*/ 14 h 253"/>
              <a:gd name="T44" fmla="*/ 114 w 412"/>
              <a:gd name="T45" fmla="*/ 14 h 253"/>
              <a:gd name="T46" fmla="*/ 109 w 412"/>
              <a:gd name="T47" fmla="*/ 17 h 253"/>
              <a:gd name="T48" fmla="*/ 98 w 412"/>
              <a:gd name="T49" fmla="*/ 26 h 253"/>
              <a:gd name="T50" fmla="*/ 84 w 412"/>
              <a:gd name="T51" fmla="*/ 32 h 253"/>
              <a:gd name="T52" fmla="*/ 68 w 412"/>
              <a:gd name="T53" fmla="*/ 46 h 253"/>
              <a:gd name="T54" fmla="*/ 62 w 412"/>
              <a:gd name="T55" fmla="*/ 60 h 253"/>
              <a:gd name="T56" fmla="*/ 56 w 412"/>
              <a:gd name="T57" fmla="*/ 71 h 253"/>
              <a:gd name="T58" fmla="*/ 52 w 412"/>
              <a:gd name="T59" fmla="*/ 80 h 253"/>
              <a:gd name="T60" fmla="*/ 44 w 412"/>
              <a:gd name="T61" fmla="*/ 93 h 253"/>
              <a:gd name="T62" fmla="*/ 30 w 412"/>
              <a:gd name="T63" fmla="*/ 108 h 253"/>
              <a:gd name="T64" fmla="*/ 16 w 412"/>
              <a:gd name="T65" fmla="*/ 114 h 253"/>
              <a:gd name="T66" fmla="*/ 0 w 412"/>
              <a:gd name="T67" fmla="*/ 117 h 253"/>
              <a:gd name="T68" fmla="*/ 2 w 412"/>
              <a:gd name="T69" fmla="*/ 129 h 253"/>
              <a:gd name="T70" fmla="*/ 14 w 412"/>
              <a:gd name="T71" fmla="*/ 138 h 253"/>
              <a:gd name="T72" fmla="*/ 15 w 412"/>
              <a:gd name="T73" fmla="*/ 151 h 253"/>
              <a:gd name="T74" fmla="*/ 30 w 412"/>
              <a:gd name="T75" fmla="*/ 163 h 253"/>
              <a:gd name="T76" fmla="*/ 46 w 412"/>
              <a:gd name="T77" fmla="*/ 173 h 253"/>
              <a:gd name="T78" fmla="*/ 47 w 412"/>
              <a:gd name="T79" fmla="*/ 188 h 253"/>
              <a:gd name="T80" fmla="*/ 61 w 412"/>
              <a:gd name="T81" fmla="*/ 199 h 253"/>
              <a:gd name="T82" fmla="*/ 76 w 412"/>
              <a:gd name="T83" fmla="*/ 204 h 253"/>
              <a:gd name="T84" fmla="*/ 91 w 412"/>
              <a:gd name="T85" fmla="*/ 197 h 253"/>
              <a:gd name="T86" fmla="*/ 97 w 412"/>
              <a:gd name="T87" fmla="*/ 208 h 253"/>
              <a:gd name="T88" fmla="*/ 92 w 412"/>
              <a:gd name="T89" fmla="*/ 216 h 253"/>
              <a:gd name="T90" fmla="*/ 104 w 412"/>
              <a:gd name="T91" fmla="*/ 222 h 253"/>
              <a:gd name="T92" fmla="*/ 113 w 412"/>
              <a:gd name="T93" fmla="*/ 235 h 253"/>
              <a:gd name="T94" fmla="*/ 120 w 412"/>
              <a:gd name="T95" fmla="*/ 244 h 253"/>
              <a:gd name="T96" fmla="*/ 134 w 412"/>
              <a:gd name="T97" fmla="*/ 244 h 253"/>
              <a:gd name="T98" fmla="*/ 156 w 412"/>
              <a:gd name="T99" fmla="*/ 246 h 253"/>
              <a:gd name="T100" fmla="*/ 174 w 412"/>
              <a:gd name="T101" fmla="*/ 250 h 253"/>
              <a:gd name="T102" fmla="*/ 213 w 412"/>
              <a:gd name="T103" fmla="*/ 253 h 253"/>
              <a:gd name="T104" fmla="*/ 241 w 412"/>
              <a:gd name="T105" fmla="*/ 250 h 253"/>
              <a:gd name="T106" fmla="*/ 258 w 412"/>
              <a:gd name="T107" fmla="*/ 237 h 253"/>
              <a:gd name="T108" fmla="*/ 274 w 412"/>
              <a:gd name="T109" fmla="*/ 229 h 253"/>
              <a:gd name="T110" fmla="*/ 301 w 412"/>
              <a:gd name="T111" fmla="*/ 228 h 253"/>
              <a:gd name="T112" fmla="*/ 328 w 412"/>
              <a:gd name="T113" fmla="*/ 237 h 253"/>
              <a:gd name="T114" fmla="*/ 361 w 412"/>
              <a:gd name="T115" fmla="*/ 248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12" h="253">
                <a:moveTo>
                  <a:pt x="363" y="239"/>
                </a:moveTo>
                <a:cubicBezTo>
                  <a:pt x="363" y="233"/>
                  <a:pt x="363" y="233"/>
                  <a:pt x="363" y="233"/>
                </a:cubicBezTo>
                <a:cubicBezTo>
                  <a:pt x="365" y="222"/>
                  <a:pt x="365" y="222"/>
                  <a:pt x="365" y="222"/>
                </a:cubicBezTo>
                <a:cubicBezTo>
                  <a:pt x="366" y="214"/>
                  <a:pt x="366" y="214"/>
                  <a:pt x="366" y="214"/>
                </a:cubicBezTo>
                <a:cubicBezTo>
                  <a:pt x="370" y="210"/>
                  <a:pt x="370" y="210"/>
                  <a:pt x="370" y="210"/>
                </a:cubicBezTo>
                <a:cubicBezTo>
                  <a:pt x="375" y="205"/>
                  <a:pt x="375" y="205"/>
                  <a:pt x="375" y="205"/>
                </a:cubicBezTo>
                <a:cubicBezTo>
                  <a:pt x="376" y="200"/>
                  <a:pt x="376" y="200"/>
                  <a:pt x="376" y="200"/>
                </a:cubicBezTo>
                <a:cubicBezTo>
                  <a:pt x="375" y="195"/>
                  <a:pt x="375" y="195"/>
                  <a:pt x="375" y="195"/>
                </a:cubicBezTo>
                <a:cubicBezTo>
                  <a:pt x="379" y="191"/>
                  <a:pt x="379" y="191"/>
                  <a:pt x="379" y="191"/>
                </a:cubicBezTo>
                <a:cubicBezTo>
                  <a:pt x="379" y="184"/>
                  <a:pt x="379" y="184"/>
                  <a:pt x="379" y="184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4" y="184"/>
                  <a:pt x="386" y="190"/>
                  <a:pt x="383" y="190"/>
                </a:cubicBezTo>
                <a:cubicBezTo>
                  <a:pt x="380" y="190"/>
                  <a:pt x="392" y="190"/>
                  <a:pt x="392" y="190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404" y="188"/>
                  <a:pt x="404" y="188"/>
                  <a:pt x="404" y="188"/>
                </a:cubicBezTo>
                <a:cubicBezTo>
                  <a:pt x="406" y="185"/>
                  <a:pt x="406" y="185"/>
                  <a:pt x="406" y="185"/>
                </a:cubicBezTo>
                <a:cubicBezTo>
                  <a:pt x="409" y="182"/>
                  <a:pt x="409" y="182"/>
                  <a:pt x="409" y="182"/>
                </a:cubicBezTo>
                <a:cubicBezTo>
                  <a:pt x="408" y="173"/>
                  <a:pt x="408" y="173"/>
                  <a:pt x="408" y="173"/>
                </a:cubicBezTo>
                <a:cubicBezTo>
                  <a:pt x="412" y="168"/>
                  <a:pt x="412" y="168"/>
                  <a:pt x="412" y="168"/>
                </a:cubicBezTo>
                <a:cubicBezTo>
                  <a:pt x="409" y="166"/>
                  <a:pt x="409" y="166"/>
                  <a:pt x="409" y="166"/>
                </a:cubicBezTo>
                <a:cubicBezTo>
                  <a:pt x="406" y="162"/>
                  <a:pt x="406" y="162"/>
                  <a:pt x="406" y="162"/>
                </a:cubicBezTo>
                <a:cubicBezTo>
                  <a:pt x="397" y="159"/>
                  <a:pt x="397" y="159"/>
                  <a:pt x="397" y="159"/>
                </a:cubicBezTo>
                <a:cubicBezTo>
                  <a:pt x="391" y="159"/>
                  <a:pt x="391" y="159"/>
                  <a:pt x="391" y="159"/>
                </a:cubicBezTo>
                <a:cubicBezTo>
                  <a:pt x="378" y="163"/>
                  <a:pt x="378" y="163"/>
                  <a:pt x="378" y="163"/>
                </a:cubicBezTo>
                <a:cubicBezTo>
                  <a:pt x="370" y="165"/>
                  <a:pt x="370" y="165"/>
                  <a:pt x="370" y="165"/>
                </a:cubicBezTo>
                <a:cubicBezTo>
                  <a:pt x="355" y="162"/>
                  <a:pt x="355" y="162"/>
                  <a:pt x="355" y="162"/>
                </a:cubicBezTo>
                <a:cubicBezTo>
                  <a:pt x="350" y="157"/>
                  <a:pt x="350" y="157"/>
                  <a:pt x="350" y="157"/>
                </a:cubicBezTo>
                <a:cubicBezTo>
                  <a:pt x="346" y="154"/>
                  <a:pt x="346" y="154"/>
                  <a:pt x="346" y="154"/>
                </a:cubicBezTo>
                <a:cubicBezTo>
                  <a:pt x="346" y="146"/>
                  <a:pt x="346" y="146"/>
                  <a:pt x="346" y="146"/>
                </a:cubicBezTo>
                <a:cubicBezTo>
                  <a:pt x="343" y="138"/>
                  <a:pt x="343" y="138"/>
                  <a:pt x="343" y="138"/>
                </a:cubicBezTo>
                <a:cubicBezTo>
                  <a:pt x="342" y="129"/>
                  <a:pt x="342" y="129"/>
                  <a:pt x="342" y="129"/>
                </a:cubicBezTo>
                <a:cubicBezTo>
                  <a:pt x="342" y="118"/>
                  <a:pt x="342" y="118"/>
                  <a:pt x="342" y="118"/>
                </a:cubicBezTo>
                <a:cubicBezTo>
                  <a:pt x="345" y="110"/>
                  <a:pt x="345" y="110"/>
                  <a:pt x="345" y="110"/>
                </a:cubicBezTo>
                <a:cubicBezTo>
                  <a:pt x="345" y="100"/>
                  <a:pt x="345" y="100"/>
                  <a:pt x="345" y="100"/>
                </a:cubicBezTo>
                <a:cubicBezTo>
                  <a:pt x="345" y="87"/>
                  <a:pt x="345" y="87"/>
                  <a:pt x="345" y="87"/>
                </a:cubicBezTo>
                <a:cubicBezTo>
                  <a:pt x="342" y="77"/>
                  <a:pt x="342" y="77"/>
                  <a:pt x="342" y="77"/>
                </a:cubicBezTo>
                <a:cubicBezTo>
                  <a:pt x="338" y="73"/>
                  <a:pt x="338" y="73"/>
                  <a:pt x="338" y="73"/>
                </a:cubicBezTo>
                <a:cubicBezTo>
                  <a:pt x="332" y="67"/>
                  <a:pt x="332" y="67"/>
                  <a:pt x="332" y="67"/>
                </a:cubicBezTo>
                <a:cubicBezTo>
                  <a:pt x="323" y="56"/>
                  <a:pt x="323" y="56"/>
                  <a:pt x="323" y="56"/>
                </a:cubicBezTo>
                <a:cubicBezTo>
                  <a:pt x="318" y="47"/>
                  <a:pt x="318" y="47"/>
                  <a:pt x="318" y="47"/>
                </a:cubicBezTo>
                <a:cubicBezTo>
                  <a:pt x="313" y="39"/>
                  <a:pt x="313" y="39"/>
                  <a:pt x="313" y="39"/>
                </a:cubicBezTo>
                <a:cubicBezTo>
                  <a:pt x="310" y="36"/>
                  <a:pt x="310" y="36"/>
                  <a:pt x="310" y="36"/>
                </a:cubicBezTo>
                <a:cubicBezTo>
                  <a:pt x="304" y="27"/>
                  <a:pt x="304" y="27"/>
                  <a:pt x="304" y="27"/>
                </a:cubicBezTo>
                <a:cubicBezTo>
                  <a:pt x="299" y="21"/>
                  <a:pt x="299" y="21"/>
                  <a:pt x="299" y="21"/>
                </a:cubicBezTo>
                <a:cubicBezTo>
                  <a:pt x="299" y="12"/>
                  <a:pt x="299" y="12"/>
                  <a:pt x="299" y="12"/>
                </a:cubicBezTo>
                <a:cubicBezTo>
                  <a:pt x="294" y="7"/>
                  <a:pt x="294" y="7"/>
                  <a:pt x="294" y="7"/>
                </a:cubicBezTo>
                <a:cubicBezTo>
                  <a:pt x="287" y="0"/>
                  <a:pt x="287" y="0"/>
                  <a:pt x="287" y="0"/>
                </a:cubicBezTo>
                <a:cubicBezTo>
                  <a:pt x="278" y="0"/>
                  <a:pt x="278" y="0"/>
                  <a:pt x="278" y="0"/>
                </a:cubicBezTo>
                <a:cubicBezTo>
                  <a:pt x="270" y="2"/>
                  <a:pt x="270" y="2"/>
                  <a:pt x="270" y="2"/>
                </a:cubicBezTo>
                <a:cubicBezTo>
                  <a:pt x="264" y="6"/>
                  <a:pt x="264" y="6"/>
                  <a:pt x="264" y="6"/>
                </a:cubicBezTo>
                <a:cubicBezTo>
                  <a:pt x="259" y="12"/>
                  <a:pt x="259" y="12"/>
                  <a:pt x="259" y="12"/>
                </a:cubicBezTo>
                <a:cubicBezTo>
                  <a:pt x="253" y="17"/>
                  <a:pt x="253" y="17"/>
                  <a:pt x="253" y="17"/>
                </a:cubicBezTo>
                <a:cubicBezTo>
                  <a:pt x="246" y="17"/>
                  <a:pt x="246" y="17"/>
                  <a:pt x="246" y="17"/>
                </a:cubicBezTo>
                <a:cubicBezTo>
                  <a:pt x="234" y="18"/>
                  <a:pt x="234" y="18"/>
                  <a:pt x="234" y="18"/>
                </a:cubicBezTo>
                <a:cubicBezTo>
                  <a:pt x="227" y="18"/>
                  <a:pt x="227" y="18"/>
                  <a:pt x="227" y="18"/>
                </a:cubicBezTo>
                <a:cubicBezTo>
                  <a:pt x="219" y="18"/>
                  <a:pt x="219" y="18"/>
                  <a:pt x="219" y="18"/>
                </a:cubicBezTo>
                <a:cubicBezTo>
                  <a:pt x="213" y="24"/>
                  <a:pt x="213" y="24"/>
                  <a:pt x="213" y="24"/>
                </a:cubicBezTo>
                <a:cubicBezTo>
                  <a:pt x="207" y="28"/>
                  <a:pt x="207" y="28"/>
                  <a:pt x="207" y="28"/>
                </a:cubicBezTo>
                <a:cubicBezTo>
                  <a:pt x="199" y="28"/>
                  <a:pt x="199" y="28"/>
                  <a:pt x="199" y="28"/>
                </a:cubicBezTo>
                <a:cubicBezTo>
                  <a:pt x="187" y="22"/>
                  <a:pt x="187" y="22"/>
                  <a:pt x="187" y="22"/>
                </a:cubicBezTo>
                <a:cubicBezTo>
                  <a:pt x="184" y="19"/>
                  <a:pt x="184" y="19"/>
                  <a:pt x="184" y="19"/>
                </a:cubicBezTo>
                <a:cubicBezTo>
                  <a:pt x="177" y="19"/>
                  <a:pt x="177" y="19"/>
                  <a:pt x="177" y="19"/>
                </a:cubicBezTo>
                <a:cubicBezTo>
                  <a:pt x="171" y="19"/>
                  <a:pt x="171" y="19"/>
                  <a:pt x="171" y="19"/>
                </a:cubicBezTo>
                <a:cubicBezTo>
                  <a:pt x="158" y="15"/>
                  <a:pt x="158" y="15"/>
                  <a:pt x="158" y="15"/>
                </a:cubicBezTo>
                <a:cubicBezTo>
                  <a:pt x="149" y="15"/>
                  <a:pt x="149" y="15"/>
                  <a:pt x="149" y="15"/>
                </a:cubicBezTo>
                <a:cubicBezTo>
                  <a:pt x="137" y="14"/>
                  <a:pt x="137" y="14"/>
                  <a:pt x="137" y="14"/>
                </a:cubicBezTo>
                <a:cubicBezTo>
                  <a:pt x="128" y="14"/>
                  <a:pt x="128" y="14"/>
                  <a:pt x="128" y="14"/>
                </a:cubicBezTo>
                <a:cubicBezTo>
                  <a:pt x="120" y="14"/>
                  <a:pt x="120" y="14"/>
                  <a:pt x="120" y="14"/>
                </a:cubicBezTo>
                <a:cubicBezTo>
                  <a:pt x="114" y="14"/>
                  <a:pt x="114" y="14"/>
                  <a:pt x="114" y="14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09" y="17"/>
                  <a:pt x="109" y="17"/>
                  <a:pt x="109" y="17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98" y="26"/>
                  <a:pt x="98" y="26"/>
                  <a:pt x="98" y="26"/>
                </a:cubicBezTo>
                <a:cubicBezTo>
                  <a:pt x="92" y="28"/>
                  <a:pt x="92" y="28"/>
                  <a:pt x="92" y="28"/>
                </a:cubicBezTo>
                <a:cubicBezTo>
                  <a:pt x="87" y="30"/>
                  <a:pt x="87" y="30"/>
                  <a:pt x="87" y="30"/>
                </a:cubicBezTo>
                <a:cubicBezTo>
                  <a:pt x="84" y="32"/>
                  <a:pt x="84" y="32"/>
                  <a:pt x="84" y="32"/>
                </a:cubicBezTo>
                <a:cubicBezTo>
                  <a:pt x="81" y="35"/>
                  <a:pt x="81" y="35"/>
                  <a:pt x="81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68" y="46"/>
                  <a:pt x="68" y="46"/>
                  <a:pt x="68" y="46"/>
                </a:cubicBezTo>
                <a:cubicBezTo>
                  <a:pt x="67" y="51"/>
                  <a:pt x="67" y="51"/>
                  <a:pt x="67" y="51"/>
                </a:cubicBezTo>
                <a:cubicBezTo>
                  <a:pt x="63" y="57"/>
                  <a:pt x="63" y="57"/>
                  <a:pt x="63" y="57"/>
                </a:cubicBezTo>
                <a:cubicBezTo>
                  <a:pt x="62" y="60"/>
                  <a:pt x="62" y="60"/>
                  <a:pt x="62" y="60"/>
                </a:cubicBezTo>
                <a:cubicBezTo>
                  <a:pt x="60" y="64"/>
                  <a:pt x="60" y="64"/>
                  <a:pt x="60" y="64"/>
                </a:cubicBezTo>
                <a:cubicBezTo>
                  <a:pt x="58" y="67"/>
                  <a:pt x="58" y="67"/>
                  <a:pt x="58" y="67"/>
                </a:cubicBezTo>
                <a:cubicBezTo>
                  <a:pt x="56" y="71"/>
                  <a:pt x="56" y="71"/>
                  <a:pt x="56" y="71"/>
                </a:cubicBezTo>
                <a:cubicBezTo>
                  <a:pt x="55" y="74"/>
                  <a:pt x="55" y="74"/>
                  <a:pt x="55" y="74"/>
                </a:cubicBezTo>
                <a:cubicBezTo>
                  <a:pt x="54" y="77"/>
                  <a:pt x="54" y="77"/>
                  <a:pt x="54" y="77"/>
                </a:cubicBezTo>
                <a:cubicBezTo>
                  <a:pt x="52" y="80"/>
                  <a:pt x="52" y="80"/>
                  <a:pt x="52" y="80"/>
                </a:cubicBezTo>
                <a:cubicBezTo>
                  <a:pt x="49" y="84"/>
                  <a:pt x="49" y="84"/>
                  <a:pt x="49" y="84"/>
                </a:cubicBezTo>
                <a:cubicBezTo>
                  <a:pt x="47" y="89"/>
                  <a:pt x="47" y="89"/>
                  <a:pt x="47" y="89"/>
                </a:cubicBezTo>
                <a:cubicBezTo>
                  <a:pt x="44" y="93"/>
                  <a:pt x="44" y="93"/>
                  <a:pt x="44" y="93"/>
                </a:cubicBezTo>
                <a:cubicBezTo>
                  <a:pt x="42" y="97"/>
                  <a:pt x="42" y="97"/>
                  <a:pt x="42" y="97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30" y="108"/>
                  <a:pt x="30" y="108"/>
                  <a:pt x="30" y="108"/>
                </a:cubicBezTo>
                <a:cubicBezTo>
                  <a:pt x="26" y="112"/>
                  <a:pt x="26" y="112"/>
                  <a:pt x="26" y="112"/>
                </a:cubicBezTo>
                <a:cubicBezTo>
                  <a:pt x="20" y="113"/>
                  <a:pt x="20" y="113"/>
                  <a:pt x="20" y="113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9" y="116"/>
                  <a:pt x="9" y="116"/>
                  <a:pt x="9" y="116"/>
                </a:cubicBezTo>
                <a:cubicBezTo>
                  <a:pt x="5" y="116"/>
                  <a:pt x="5" y="116"/>
                  <a:pt x="5" y="116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7"/>
                  <a:pt x="0" y="127"/>
                  <a:pt x="0" y="127"/>
                </a:cubicBezTo>
                <a:cubicBezTo>
                  <a:pt x="2" y="129"/>
                  <a:pt x="2" y="129"/>
                  <a:pt x="2" y="129"/>
                </a:cubicBezTo>
                <a:cubicBezTo>
                  <a:pt x="8" y="132"/>
                  <a:pt x="8" y="132"/>
                  <a:pt x="8" y="132"/>
                </a:cubicBezTo>
                <a:cubicBezTo>
                  <a:pt x="11" y="134"/>
                  <a:pt x="11" y="134"/>
                  <a:pt x="11" y="134"/>
                </a:cubicBezTo>
                <a:cubicBezTo>
                  <a:pt x="14" y="138"/>
                  <a:pt x="14" y="138"/>
                  <a:pt x="14" y="138"/>
                </a:cubicBezTo>
                <a:cubicBezTo>
                  <a:pt x="14" y="142"/>
                  <a:pt x="14" y="142"/>
                  <a:pt x="14" y="142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5" y="151"/>
                  <a:pt x="15" y="151"/>
                  <a:pt x="15" y="151"/>
                </a:cubicBezTo>
                <a:cubicBezTo>
                  <a:pt x="20" y="156"/>
                  <a:pt x="20" y="156"/>
                  <a:pt x="20" y="156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30" y="163"/>
                  <a:pt x="30" y="163"/>
                  <a:pt x="30" y="163"/>
                </a:cubicBezTo>
                <a:cubicBezTo>
                  <a:pt x="35" y="167"/>
                  <a:pt x="35" y="167"/>
                  <a:pt x="35" y="167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6" y="173"/>
                  <a:pt x="46" y="173"/>
                  <a:pt x="46" y="173"/>
                </a:cubicBezTo>
                <a:cubicBezTo>
                  <a:pt x="46" y="178"/>
                  <a:pt x="46" y="178"/>
                  <a:pt x="46" y="178"/>
                </a:cubicBezTo>
                <a:cubicBezTo>
                  <a:pt x="46" y="184"/>
                  <a:pt x="46" y="184"/>
                  <a:pt x="46" y="184"/>
                </a:cubicBezTo>
                <a:cubicBezTo>
                  <a:pt x="47" y="188"/>
                  <a:pt x="47" y="188"/>
                  <a:pt x="47" y="188"/>
                </a:cubicBezTo>
                <a:cubicBezTo>
                  <a:pt x="47" y="193"/>
                  <a:pt x="47" y="193"/>
                  <a:pt x="47" y="193"/>
                </a:cubicBezTo>
                <a:cubicBezTo>
                  <a:pt x="50" y="196"/>
                  <a:pt x="50" y="196"/>
                  <a:pt x="50" y="196"/>
                </a:cubicBezTo>
                <a:cubicBezTo>
                  <a:pt x="61" y="199"/>
                  <a:pt x="61" y="199"/>
                  <a:pt x="61" y="199"/>
                </a:cubicBezTo>
                <a:cubicBezTo>
                  <a:pt x="66" y="204"/>
                  <a:pt x="66" y="204"/>
                  <a:pt x="66" y="204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6" y="204"/>
                  <a:pt x="76" y="204"/>
                  <a:pt x="76" y="204"/>
                </a:cubicBezTo>
                <a:cubicBezTo>
                  <a:pt x="83" y="205"/>
                  <a:pt x="83" y="205"/>
                  <a:pt x="83" y="205"/>
                </a:cubicBezTo>
                <a:cubicBezTo>
                  <a:pt x="87" y="201"/>
                  <a:pt x="87" y="201"/>
                  <a:pt x="87" y="201"/>
                </a:cubicBezTo>
                <a:cubicBezTo>
                  <a:pt x="91" y="197"/>
                  <a:pt x="91" y="197"/>
                  <a:pt x="91" y="197"/>
                </a:cubicBezTo>
                <a:cubicBezTo>
                  <a:pt x="97" y="201"/>
                  <a:pt x="97" y="201"/>
                  <a:pt x="97" y="201"/>
                </a:cubicBezTo>
                <a:cubicBezTo>
                  <a:pt x="97" y="204"/>
                  <a:pt x="97" y="204"/>
                  <a:pt x="97" y="204"/>
                </a:cubicBezTo>
                <a:cubicBezTo>
                  <a:pt x="97" y="208"/>
                  <a:pt x="97" y="208"/>
                  <a:pt x="97" y="208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2"/>
                  <a:pt x="92" y="212"/>
                  <a:pt x="92" y="212"/>
                </a:cubicBezTo>
                <a:cubicBezTo>
                  <a:pt x="92" y="216"/>
                  <a:pt x="92" y="216"/>
                  <a:pt x="92" y="216"/>
                </a:cubicBezTo>
                <a:cubicBezTo>
                  <a:pt x="97" y="219"/>
                  <a:pt x="97" y="219"/>
                  <a:pt x="97" y="219"/>
                </a:cubicBezTo>
                <a:cubicBezTo>
                  <a:pt x="102" y="222"/>
                  <a:pt x="102" y="222"/>
                  <a:pt x="102" y="222"/>
                </a:cubicBezTo>
                <a:cubicBezTo>
                  <a:pt x="104" y="222"/>
                  <a:pt x="104" y="222"/>
                  <a:pt x="104" y="222"/>
                </a:cubicBezTo>
                <a:cubicBezTo>
                  <a:pt x="108" y="226"/>
                  <a:pt x="108" y="226"/>
                  <a:pt x="108" y="226"/>
                </a:cubicBezTo>
                <a:cubicBezTo>
                  <a:pt x="109" y="229"/>
                  <a:pt x="109" y="229"/>
                  <a:pt x="109" y="229"/>
                </a:cubicBezTo>
                <a:cubicBezTo>
                  <a:pt x="113" y="235"/>
                  <a:pt x="113" y="235"/>
                  <a:pt x="113" y="235"/>
                </a:cubicBezTo>
                <a:cubicBezTo>
                  <a:pt x="113" y="241"/>
                  <a:pt x="113" y="241"/>
                  <a:pt x="113" y="241"/>
                </a:cubicBezTo>
                <a:cubicBezTo>
                  <a:pt x="115" y="244"/>
                  <a:pt x="115" y="244"/>
                  <a:pt x="115" y="244"/>
                </a:cubicBezTo>
                <a:cubicBezTo>
                  <a:pt x="120" y="244"/>
                  <a:pt x="120" y="244"/>
                  <a:pt x="120" y="244"/>
                </a:cubicBezTo>
                <a:cubicBezTo>
                  <a:pt x="126" y="244"/>
                  <a:pt x="126" y="244"/>
                  <a:pt x="126" y="244"/>
                </a:cubicBezTo>
                <a:cubicBezTo>
                  <a:pt x="130" y="244"/>
                  <a:pt x="130" y="244"/>
                  <a:pt x="130" y="244"/>
                </a:cubicBezTo>
                <a:cubicBezTo>
                  <a:pt x="134" y="244"/>
                  <a:pt x="134" y="244"/>
                  <a:pt x="134" y="244"/>
                </a:cubicBezTo>
                <a:cubicBezTo>
                  <a:pt x="141" y="244"/>
                  <a:pt x="141" y="244"/>
                  <a:pt x="141" y="244"/>
                </a:cubicBezTo>
                <a:cubicBezTo>
                  <a:pt x="147" y="244"/>
                  <a:pt x="147" y="244"/>
                  <a:pt x="147" y="244"/>
                </a:cubicBezTo>
                <a:cubicBezTo>
                  <a:pt x="156" y="246"/>
                  <a:pt x="156" y="246"/>
                  <a:pt x="156" y="246"/>
                </a:cubicBezTo>
                <a:cubicBezTo>
                  <a:pt x="160" y="250"/>
                  <a:pt x="160" y="250"/>
                  <a:pt x="160" y="250"/>
                </a:cubicBezTo>
                <a:cubicBezTo>
                  <a:pt x="166" y="250"/>
                  <a:pt x="166" y="250"/>
                  <a:pt x="166" y="250"/>
                </a:cubicBezTo>
                <a:cubicBezTo>
                  <a:pt x="174" y="250"/>
                  <a:pt x="174" y="250"/>
                  <a:pt x="174" y="250"/>
                </a:cubicBezTo>
                <a:cubicBezTo>
                  <a:pt x="184" y="250"/>
                  <a:pt x="184" y="250"/>
                  <a:pt x="184" y="250"/>
                </a:cubicBezTo>
                <a:cubicBezTo>
                  <a:pt x="196" y="251"/>
                  <a:pt x="196" y="251"/>
                  <a:pt x="196" y="251"/>
                </a:cubicBezTo>
                <a:cubicBezTo>
                  <a:pt x="213" y="253"/>
                  <a:pt x="213" y="253"/>
                  <a:pt x="213" y="253"/>
                </a:cubicBezTo>
                <a:cubicBezTo>
                  <a:pt x="224" y="251"/>
                  <a:pt x="224" y="251"/>
                  <a:pt x="224" y="251"/>
                </a:cubicBezTo>
                <a:cubicBezTo>
                  <a:pt x="236" y="251"/>
                  <a:pt x="236" y="251"/>
                  <a:pt x="236" y="251"/>
                </a:cubicBezTo>
                <a:cubicBezTo>
                  <a:pt x="241" y="250"/>
                  <a:pt x="241" y="250"/>
                  <a:pt x="241" y="250"/>
                </a:cubicBezTo>
                <a:cubicBezTo>
                  <a:pt x="245" y="245"/>
                  <a:pt x="245" y="245"/>
                  <a:pt x="245" y="245"/>
                </a:cubicBezTo>
                <a:cubicBezTo>
                  <a:pt x="253" y="240"/>
                  <a:pt x="253" y="240"/>
                  <a:pt x="253" y="240"/>
                </a:cubicBezTo>
                <a:cubicBezTo>
                  <a:pt x="258" y="237"/>
                  <a:pt x="258" y="237"/>
                  <a:pt x="258" y="23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73" y="230"/>
                  <a:pt x="273" y="230"/>
                  <a:pt x="273" y="230"/>
                </a:cubicBezTo>
                <a:cubicBezTo>
                  <a:pt x="274" y="229"/>
                  <a:pt x="274" y="229"/>
                  <a:pt x="274" y="229"/>
                </a:cubicBezTo>
                <a:cubicBezTo>
                  <a:pt x="287" y="228"/>
                  <a:pt x="287" y="228"/>
                  <a:pt x="287" y="228"/>
                </a:cubicBezTo>
                <a:cubicBezTo>
                  <a:pt x="297" y="228"/>
                  <a:pt x="297" y="228"/>
                  <a:pt x="297" y="228"/>
                </a:cubicBezTo>
                <a:cubicBezTo>
                  <a:pt x="301" y="228"/>
                  <a:pt x="301" y="228"/>
                  <a:pt x="301" y="228"/>
                </a:cubicBezTo>
                <a:cubicBezTo>
                  <a:pt x="311" y="230"/>
                  <a:pt x="311" y="230"/>
                  <a:pt x="311" y="230"/>
                </a:cubicBezTo>
                <a:cubicBezTo>
                  <a:pt x="321" y="233"/>
                  <a:pt x="321" y="233"/>
                  <a:pt x="321" y="233"/>
                </a:cubicBezTo>
                <a:cubicBezTo>
                  <a:pt x="328" y="237"/>
                  <a:pt x="328" y="237"/>
                  <a:pt x="328" y="237"/>
                </a:cubicBezTo>
                <a:cubicBezTo>
                  <a:pt x="328" y="237"/>
                  <a:pt x="336" y="240"/>
                  <a:pt x="339" y="243"/>
                </a:cubicBezTo>
                <a:cubicBezTo>
                  <a:pt x="342" y="246"/>
                  <a:pt x="344" y="246"/>
                  <a:pt x="344" y="246"/>
                </a:cubicBezTo>
                <a:cubicBezTo>
                  <a:pt x="361" y="248"/>
                  <a:pt x="361" y="248"/>
                  <a:pt x="361" y="248"/>
                </a:cubicBezTo>
                <a:lnTo>
                  <a:pt x="363" y="239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54" name="Freeform 39"/>
          <p:cNvSpPr>
            <a:spLocks/>
          </p:cNvSpPr>
          <p:nvPr/>
        </p:nvSpPr>
        <p:spPr bwMode="auto">
          <a:xfrm>
            <a:off x="7470777" y="4241801"/>
            <a:ext cx="219075" cy="273050"/>
          </a:xfrm>
          <a:custGeom>
            <a:avLst/>
            <a:gdLst>
              <a:gd name="T0" fmla="*/ 0 w 138"/>
              <a:gd name="T1" fmla="*/ 13 h 172"/>
              <a:gd name="T2" fmla="*/ 7 w 138"/>
              <a:gd name="T3" fmla="*/ 20 h 172"/>
              <a:gd name="T4" fmla="*/ 12 w 138"/>
              <a:gd name="T5" fmla="*/ 25 h 172"/>
              <a:gd name="T6" fmla="*/ 12 w 138"/>
              <a:gd name="T7" fmla="*/ 35 h 172"/>
              <a:gd name="T8" fmla="*/ 17 w 138"/>
              <a:gd name="T9" fmla="*/ 41 h 172"/>
              <a:gd name="T10" fmla="*/ 23 w 138"/>
              <a:gd name="T11" fmla="*/ 50 h 172"/>
              <a:gd name="T12" fmla="*/ 26 w 138"/>
              <a:gd name="T13" fmla="*/ 53 h 172"/>
              <a:gd name="T14" fmla="*/ 31 w 138"/>
              <a:gd name="T15" fmla="*/ 61 h 172"/>
              <a:gd name="T16" fmla="*/ 36 w 138"/>
              <a:gd name="T17" fmla="*/ 70 h 172"/>
              <a:gd name="T18" fmla="*/ 45 w 138"/>
              <a:gd name="T19" fmla="*/ 81 h 172"/>
              <a:gd name="T20" fmla="*/ 51 w 138"/>
              <a:gd name="T21" fmla="*/ 87 h 172"/>
              <a:gd name="T22" fmla="*/ 55 w 138"/>
              <a:gd name="T23" fmla="*/ 91 h 172"/>
              <a:gd name="T24" fmla="*/ 59 w 138"/>
              <a:gd name="T25" fmla="*/ 101 h 172"/>
              <a:gd name="T26" fmla="*/ 59 w 138"/>
              <a:gd name="T27" fmla="*/ 114 h 172"/>
              <a:gd name="T28" fmla="*/ 59 w 138"/>
              <a:gd name="T29" fmla="*/ 124 h 172"/>
              <a:gd name="T30" fmla="*/ 55 w 138"/>
              <a:gd name="T31" fmla="*/ 132 h 172"/>
              <a:gd name="T32" fmla="*/ 55 w 138"/>
              <a:gd name="T33" fmla="*/ 144 h 172"/>
              <a:gd name="T34" fmla="*/ 57 w 138"/>
              <a:gd name="T35" fmla="*/ 153 h 172"/>
              <a:gd name="T36" fmla="*/ 60 w 138"/>
              <a:gd name="T37" fmla="*/ 161 h 172"/>
              <a:gd name="T38" fmla="*/ 60 w 138"/>
              <a:gd name="T39" fmla="*/ 169 h 172"/>
              <a:gd name="T40" fmla="*/ 64 w 138"/>
              <a:gd name="T41" fmla="*/ 172 h 172"/>
              <a:gd name="T42" fmla="*/ 69 w 138"/>
              <a:gd name="T43" fmla="*/ 167 h 172"/>
              <a:gd name="T44" fmla="*/ 74 w 138"/>
              <a:gd name="T45" fmla="*/ 162 h 172"/>
              <a:gd name="T46" fmla="*/ 81 w 138"/>
              <a:gd name="T47" fmla="*/ 152 h 172"/>
              <a:gd name="T48" fmla="*/ 89 w 138"/>
              <a:gd name="T49" fmla="*/ 144 h 172"/>
              <a:gd name="T50" fmla="*/ 93 w 138"/>
              <a:gd name="T51" fmla="*/ 136 h 172"/>
              <a:gd name="T52" fmla="*/ 91 w 138"/>
              <a:gd name="T53" fmla="*/ 123 h 172"/>
              <a:gd name="T54" fmla="*/ 94 w 138"/>
              <a:gd name="T55" fmla="*/ 113 h 172"/>
              <a:gd name="T56" fmla="*/ 111 w 138"/>
              <a:gd name="T57" fmla="*/ 113 h 172"/>
              <a:gd name="T58" fmla="*/ 121 w 138"/>
              <a:gd name="T59" fmla="*/ 116 h 172"/>
              <a:gd name="T60" fmla="*/ 129 w 138"/>
              <a:gd name="T61" fmla="*/ 116 h 172"/>
              <a:gd name="T62" fmla="*/ 135 w 138"/>
              <a:gd name="T63" fmla="*/ 116 h 172"/>
              <a:gd name="T64" fmla="*/ 138 w 138"/>
              <a:gd name="T65" fmla="*/ 108 h 172"/>
              <a:gd name="T66" fmla="*/ 136 w 138"/>
              <a:gd name="T67" fmla="*/ 99 h 172"/>
              <a:gd name="T68" fmla="*/ 130 w 138"/>
              <a:gd name="T69" fmla="*/ 93 h 172"/>
              <a:gd name="T70" fmla="*/ 126 w 138"/>
              <a:gd name="T71" fmla="*/ 89 h 172"/>
              <a:gd name="T72" fmla="*/ 123 w 138"/>
              <a:gd name="T73" fmla="*/ 82 h 172"/>
              <a:gd name="T74" fmla="*/ 117 w 138"/>
              <a:gd name="T75" fmla="*/ 74 h 172"/>
              <a:gd name="T76" fmla="*/ 105 w 138"/>
              <a:gd name="T77" fmla="*/ 60 h 172"/>
              <a:gd name="T78" fmla="*/ 97 w 138"/>
              <a:gd name="T79" fmla="*/ 51 h 172"/>
              <a:gd name="T80" fmla="*/ 95 w 138"/>
              <a:gd name="T81" fmla="*/ 43 h 172"/>
              <a:gd name="T82" fmla="*/ 92 w 138"/>
              <a:gd name="T83" fmla="*/ 37 h 172"/>
              <a:gd name="T84" fmla="*/ 85 w 138"/>
              <a:gd name="T85" fmla="*/ 25 h 172"/>
              <a:gd name="T86" fmla="*/ 74 w 138"/>
              <a:gd name="T87" fmla="*/ 21 h 172"/>
              <a:gd name="T88" fmla="*/ 62 w 138"/>
              <a:gd name="T89" fmla="*/ 17 h 172"/>
              <a:gd name="T90" fmla="*/ 54 w 138"/>
              <a:gd name="T91" fmla="*/ 13 h 172"/>
              <a:gd name="T92" fmla="*/ 46 w 138"/>
              <a:gd name="T93" fmla="*/ 7 h 172"/>
              <a:gd name="T94" fmla="*/ 39 w 138"/>
              <a:gd name="T95" fmla="*/ 0 h 172"/>
              <a:gd name="T96" fmla="*/ 30 w 138"/>
              <a:gd name="T97" fmla="*/ 0 h 172"/>
              <a:gd name="T98" fmla="*/ 20 w 138"/>
              <a:gd name="T99" fmla="*/ 6 h 172"/>
              <a:gd name="T100" fmla="*/ 9 w 138"/>
              <a:gd name="T101" fmla="*/ 8 h 172"/>
              <a:gd name="T102" fmla="*/ 0 w 138"/>
              <a:gd name="T103" fmla="*/ 13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8" h="172">
                <a:moveTo>
                  <a:pt x="0" y="13"/>
                </a:moveTo>
                <a:lnTo>
                  <a:pt x="7" y="20"/>
                </a:lnTo>
                <a:lnTo>
                  <a:pt x="12" y="25"/>
                </a:lnTo>
                <a:lnTo>
                  <a:pt x="12" y="35"/>
                </a:lnTo>
                <a:lnTo>
                  <a:pt x="17" y="41"/>
                </a:lnTo>
                <a:lnTo>
                  <a:pt x="23" y="50"/>
                </a:lnTo>
                <a:lnTo>
                  <a:pt x="26" y="53"/>
                </a:lnTo>
                <a:lnTo>
                  <a:pt x="31" y="61"/>
                </a:lnTo>
                <a:lnTo>
                  <a:pt x="36" y="70"/>
                </a:lnTo>
                <a:lnTo>
                  <a:pt x="45" y="81"/>
                </a:lnTo>
                <a:lnTo>
                  <a:pt x="51" y="87"/>
                </a:lnTo>
                <a:lnTo>
                  <a:pt x="55" y="91"/>
                </a:lnTo>
                <a:lnTo>
                  <a:pt x="59" y="101"/>
                </a:lnTo>
                <a:lnTo>
                  <a:pt x="59" y="114"/>
                </a:lnTo>
                <a:lnTo>
                  <a:pt x="59" y="124"/>
                </a:lnTo>
                <a:lnTo>
                  <a:pt x="55" y="132"/>
                </a:lnTo>
                <a:lnTo>
                  <a:pt x="55" y="144"/>
                </a:lnTo>
                <a:lnTo>
                  <a:pt x="57" y="153"/>
                </a:lnTo>
                <a:lnTo>
                  <a:pt x="60" y="161"/>
                </a:lnTo>
                <a:lnTo>
                  <a:pt x="60" y="169"/>
                </a:lnTo>
                <a:lnTo>
                  <a:pt x="64" y="172"/>
                </a:lnTo>
                <a:lnTo>
                  <a:pt x="69" y="167"/>
                </a:lnTo>
                <a:lnTo>
                  <a:pt x="74" y="162"/>
                </a:lnTo>
                <a:lnTo>
                  <a:pt x="81" y="152"/>
                </a:lnTo>
                <a:lnTo>
                  <a:pt x="89" y="144"/>
                </a:lnTo>
                <a:lnTo>
                  <a:pt x="93" y="136"/>
                </a:lnTo>
                <a:lnTo>
                  <a:pt x="91" y="123"/>
                </a:lnTo>
                <a:lnTo>
                  <a:pt x="94" y="113"/>
                </a:lnTo>
                <a:lnTo>
                  <a:pt x="111" y="113"/>
                </a:lnTo>
                <a:lnTo>
                  <a:pt x="121" y="116"/>
                </a:lnTo>
                <a:lnTo>
                  <a:pt x="129" y="116"/>
                </a:lnTo>
                <a:lnTo>
                  <a:pt x="135" y="116"/>
                </a:lnTo>
                <a:lnTo>
                  <a:pt x="138" y="108"/>
                </a:lnTo>
                <a:lnTo>
                  <a:pt x="136" y="99"/>
                </a:lnTo>
                <a:lnTo>
                  <a:pt x="130" y="93"/>
                </a:lnTo>
                <a:lnTo>
                  <a:pt x="126" y="89"/>
                </a:lnTo>
                <a:lnTo>
                  <a:pt x="123" y="82"/>
                </a:lnTo>
                <a:lnTo>
                  <a:pt x="117" y="74"/>
                </a:lnTo>
                <a:lnTo>
                  <a:pt x="105" y="60"/>
                </a:lnTo>
                <a:lnTo>
                  <a:pt x="97" y="51"/>
                </a:lnTo>
                <a:lnTo>
                  <a:pt x="95" y="43"/>
                </a:lnTo>
                <a:lnTo>
                  <a:pt x="92" y="37"/>
                </a:lnTo>
                <a:lnTo>
                  <a:pt x="85" y="25"/>
                </a:lnTo>
                <a:lnTo>
                  <a:pt x="74" y="21"/>
                </a:lnTo>
                <a:lnTo>
                  <a:pt x="62" y="17"/>
                </a:lnTo>
                <a:lnTo>
                  <a:pt x="54" y="13"/>
                </a:lnTo>
                <a:lnTo>
                  <a:pt x="46" y="7"/>
                </a:lnTo>
                <a:lnTo>
                  <a:pt x="39" y="0"/>
                </a:lnTo>
                <a:lnTo>
                  <a:pt x="30" y="0"/>
                </a:lnTo>
                <a:lnTo>
                  <a:pt x="20" y="6"/>
                </a:lnTo>
                <a:lnTo>
                  <a:pt x="9" y="8"/>
                </a:lnTo>
                <a:lnTo>
                  <a:pt x="0" y="13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55" name="Freeform 40"/>
          <p:cNvSpPr>
            <a:spLocks/>
          </p:cNvSpPr>
          <p:nvPr/>
        </p:nvSpPr>
        <p:spPr bwMode="auto">
          <a:xfrm>
            <a:off x="7135813" y="3884613"/>
            <a:ext cx="1265238" cy="717550"/>
          </a:xfrm>
          <a:custGeom>
            <a:avLst/>
            <a:gdLst>
              <a:gd name="T0" fmla="*/ 292 w 790"/>
              <a:gd name="T1" fmla="*/ 401 h 448"/>
              <a:gd name="T2" fmla="*/ 301 w 790"/>
              <a:gd name="T3" fmla="*/ 357 h 448"/>
              <a:gd name="T4" fmla="*/ 346 w 790"/>
              <a:gd name="T5" fmla="*/ 330 h 448"/>
              <a:gd name="T6" fmla="*/ 305 w 790"/>
              <a:gd name="T7" fmla="*/ 273 h 448"/>
              <a:gd name="T8" fmla="*/ 255 w 790"/>
              <a:gd name="T9" fmla="*/ 230 h 448"/>
              <a:gd name="T10" fmla="*/ 192 w 790"/>
              <a:gd name="T11" fmla="*/ 238 h 448"/>
              <a:gd name="T12" fmla="*/ 141 w 790"/>
              <a:gd name="T13" fmla="*/ 254 h 448"/>
              <a:gd name="T14" fmla="*/ 93 w 790"/>
              <a:gd name="T15" fmla="*/ 255 h 448"/>
              <a:gd name="T16" fmla="*/ 32 w 790"/>
              <a:gd name="T17" fmla="*/ 246 h 448"/>
              <a:gd name="T18" fmla="*/ 3 w 790"/>
              <a:gd name="T19" fmla="*/ 232 h 448"/>
              <a:gd name="T20" fmla="*/ 9 w 790"/>
              <a:gd name="T21" fmla="*/ 205 h 448"/>
              <a:gd name="T22" fmla="*/ 25 w 790"/>
              <a:gd name="T23" fmla="*/ 174 h 448"/>
              <a:gd name="T24" fmla="*/ 64 w 790"/>
              <a:gd name="T25" fmla="*/ 119 h 448"/>
              <a:gd name="T26" fmla="*/ 80 w 790"/>
              <a:gd name="T27" fmla="*/ 81 h 448"/>
              <a:gd name="T28" fmla="*/ 77 w 790"/>
              <a:gd name="T29" fmla="*/ 43 h 448"/>
              <a:gd name="T30" fmla="*/ 98 w 790"/>
              <a:gd name="T31" fmla="*/ 29 h 448"/>
              <a:gd name="T32" fmla="*/ 162 w 790"/>
              <a:gd name="T33" fmla="*/ 26 h 448"/>
              <a:gd name="T34" fmla="*/ 219 w 790"/>
              <a:gd name="T35" fmla="*/ 39 h 448"/>
              <a:gd name="T36" fmla="*/ 281 w 790"/>
              <a:gd name="T37" fmla="*/ 49 h 448"/>
              <a:gd name="T38" fmla="*/ 318 w 790"/>
              <a:gd name="T39" fmla="*/ 55 h 448"/>
              <a:gd name="T40" fmla="*/ 364 w 790"/>
              <a:gd name="T41" fmla="*/ 62 h 448"/>
              <a:gd name="T42" fmla="*/ 380 w 790"/>
              <a:gd name="T43" fmla="*/ 32 h 448"/>
              <a:gd name="T44" fmla="*/ 416 w 790"/>
              <a:gd name="T45" fmla="*/ 16 h 448"/>
              <a:gd name="T46" fmla="*/ 452 w 790"/>
              <a:gd name="T47" fmla="*/ 5 h 448"/>
              <a:gd name="T48" fmla="*/ 489 w 790"/>
              <a:gd name="T49" fmla="*/ 0 h 448"/>
              <a:gd name="T50" fmla="*/ 524 w 790"/>
              <a:gd name="T51" fmla="*/ 9 h 448"/>
              <a:gd name="T52" fmla="*/ 536 w 790"/>
              <a:gd name="T53" fmla="*/ 34 h 448"/>
              <a:gd name="T54" fmla="*/ 536 w 790"/>
              <a:gd name="T55" fmla="*/ 60 h 448"/>
              <a:gd name="T56" fmla="*/ 577 w 790"/>
              <a:gd name="T57" fmla="*/ 74 h 448"/>
              <a:gd name="T58" fmla="*/ 593 w 790"/>
              <a:gd name="T59" fmla="*/ 111 h 448"/>
              <a:gd name="T60" fmla="*/ 619 w 790"/>
              <a:gd name="T61" fmla="*/ 118 h 448"/>
              <a:gd name="T62" fmla="*/ 658 w 790"/>
              <a:gd name="T63" fmla="*/ 117 h 448"/>
              <a:gd name="T64" fmla="*/ 691 w 790"/>
              <a:gd name="T65" fmla="*/ 133 h 448"/>
              <a:gd name="T66" fmla="*/ 728 w 790"/>
              <a:gd name="T67" fmla="*/ 142 h 448"/>
              <a:gd name="T68" fmla="*/ 787 w 790"/>
              <a:gd name="T69" fmla="*/ 163 h 448"/>
              <a:gd name="T70" fmla="*/ 776 w 790"/>
              <a:gd name="T71" fmla="*/ 214 h 448"/>
              <a:gd name="T72" fmla="*/ 778 w 790"/>
              <a:gd name="T73" fmla="*/ 258 h 448"/>
              <a:gd name="T74" fmla="*/ 722 w 790"/>
              <a:gd name="T75" fmla="*/ 272 h 448"/>
              <a:gd name="T76" fmla="*/ 698 w 790"/>
              <a:gd name="T77" fmla="*/ 300 h 448"/>
              <a:gd name="T78" fmla="*/ 664 w 790"/>
              <a:gd name="T79" fmla="*/ 312 h 448"/>
              <a:gd name="T80" fmla="*/ 622 w 790"/>
              <a:gd name="T81" fmla="*/ 325 h 448"/>
              <a:gd name="T82" fmla="*/ 595 w 790"/>
              <a:gd name="T83" fmla="*/ 337 h 448"/>
              <a:gd name="T84" fmla="*/ 568 w 790"/>
              <a:gd name="T85" fmla="*/ 352 h 448"/>
              <a:gd name="T86" fmla="*/ 569 w 790"/>
              <a:gd name="T87" fmla="*/ 378 h 448"/>
              <a:gd name="T88" fmla="*/ 616 w 790"/>
              <a:gd name="T89" fmla="*/ 394 h 448"/>
              <a:gd name="T90" fmla="*/ 615 w 790"/>
              <a:gd name="T91" fmla="*/ 417 h 448"/>
              <a:gd name="T92" fmla="*/ 568 w 790"/>
              <a:gd name="T93" fmla="*/ 424 h 448"/>
              <a:gd name="T94" fmla="*/ 523 w 790"/>
              <a:gd name="T95" fmla="*/ 448 h 448"/>
              <a:gd name="T96" fmla="*/ 503 w 790"/>
              <a:gd name="T97" fmla="*/ 421 h 448"/>
              <a:gd name="T98" fmla="*/ 467 w 790"/>
              <a:gd name="T99" fmla="*/ 395 h 448"/>
              <a:gd name="T100" fmla="*/ 500 w 790"/>
              <a:gd name="T101" fmla="*/ 369 h 448"/>
              <a:gd name="T102" fmla="*/ 475 w 790"/>
              <a:gd name="T103" fmla="*/ 357 h 448"/>
              <a:gd name="T104" fmla="*/ 433 w 790"/>
              <a:gd name="T105" fmla="*/ 338 h 448"/>
              <a:gd name="T106" fmla="*/ 456 w 790"/>
              <a:gd name="T107" fmla="*/ 326 h 448"/>
              <a:gd name="T108" fmla="*/ 436 w 790"/>
              <a:gd name="T109" fmla="*/ 310 h 448"/>
              <a:gd name="T110" fmla="*/ 432 w 790"/>
              <a:gd name="T111" fmla="*/ 307 h 448"/>
              <a:gd name="T112" fmla="*/ 386 w 790"/>
              <a:gd name="T113" fmla="*/ 331 h 448"/>
              <a:gd name="T114" fmla="*/ 355 w 790"/>
              <a:gd name="T115" fmla="*/ 371 h 448"/>
              <a:gd name="T116" fmla="*/ 333 w 790"/>
              <a:gd name="T117" fmla="*/ 395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90" h="448">
                <a:moveTo>
                  <a:pt x="334" y="404"/>
                </a:moveTo>
                <a:cubicBezTo>
                  <a:pt x="331" y="402"/>
                  <a:pt x="331" y="402"/>
                  <a:pt x="331" y="402"/>
                </a:cubicBezTo>
                <a:cubicBezTo>
                  <a:pt x="328" y="398"/>
                  <a:pt x="328" y="398"/>
                  <a:pt x="328" y="398"/>
                </a:cubicBezTo>
                <a:cubicBezTo>
                  <a:pt x="319" y="395"/>
                  <a:pt x="319" y="395"/>
                  <a:pt x="319" y="395"/>
                </a:cubicBezTo>
                <a:cubicBezTo>
                  <a:pt x="313" y="395"/>
                  <a:pt x="313" y="395"/>
                  <a:pt x="313" y="395"/>
                </a:cubicBezTo>
                <a:cubicBezTo>
                  <a:pt x="300" y="399"/>
                  <a:pt x="300" y="399"/>
                  <a:pt x="300" y="399"/>
                </a:cubicBezTo>
                <a:cubicBezTo>
                  <a:pt x="292" y="401"/>
                  <a:pt x="292" y="401"/>
                  <a:pt x="292" y="401"/>
                </a:cubicBezTo>
                <a:cubicBezTo>
                  <a:pt x="277" y="398"/>
                  <a:pt x="277" y="398"/>
                  <a:pt x="277" y="398"/>
                </a:cubicBezTo>
                <a:cubicBezTo>
                  <a:pt x="272" y="393"/>
                  <a:pt x="272" y="393"/>
                  <a:pt x="272" y="393"/>
                </a:cubicBezTo>
                <a:cubicBezTo>
                  <a:pt x="277" y="388"/>
                  <a:pt x="277" y="388"/>
                  <a:pt x="277" y="388"/>
                </a:cubicBezTo>
                <a:cubicBezTo>
                  <a:pt x="282" y="383"/>
                  <a:pt x="282" y="383"/>
                  <a:pt x="282" y="383"/>
                </a:cubicBezTo>
                <a:cubicBezTo>
                  <a:pt x="289" y="373"/>
                  <a:pt x="289" y="373"/>
                  <a:pt x="289" y="373"/>
                </a:cubicBezTo>
                <a:cubicBezTo>
                  <a:pt x="297" y="365"/>
                  <a:pt x="297" y="365"/>
                  <a:pt x="297" y="365"/>
                </a:cubicBezTo>
                <a:cubicBezTo>
                  <a:pt x="301" y="357"/>
                  <a:pt x="301" y="357"/>
                  <a:pt x="301" y="357"/>
                </a:cubicBezTo>
                <a:cubicBezTo>
                  <a:pt x="299" y="345"/>
                  <a:pt x="299" y="345"/>
                  <a:pt x="299" y="345"/>
                </a:cubicBezTo>
                <a:cubicBezTo>
                  <a:pt x="302" y="335"/>
                  <a:pt x="302" y="335"/>
                  <a:pt x="302" y="335"/>
                </a:cubicBezTo>
                <a:cubicBezTo>
                  <a:pt x="319" y="335"/>
                  <a:pt x="319" y="335"/>
                  <a:pt x="319" y="335"/>
                </a:cubicBezTo>
                <a:cubicBezTo>
                  <a:pt x="329" y="338"/>
                  <a:pt x="329" y="338"/>
                  <a:pt x="329" y="338"/>
                </a:cubicBezTo>
                <a:cubicBezTo>
                  <a:pt x="337" y="338"/>
                  <a:pt x="337" y="338"/>
                  <a:pt x="337" y="338"/>
                </a:cubicBezTo>
                <a:cubicBezTo>
                  <a:pt x="343" y="338"/>
                  <a:pt x="343" y="338"/>
                  <a:pt x="343" y="338"/>
                </a:cubicBezTo>
                <a:cubicBezTo>
                  <a:pt x="346" y="330"/>
                  <a:pt x="346" y="330"/>
                  <a:pt x="346" y="330"/>
                </a:cubicBezTo>
                <a:cubicBezTo>
                  <a:pt x="344" y="321"/>
                  <a:pt x="344" y="321"/>
                  <a:pt x="344" y="321"/>
                </a:cubicBezTo>
                <a:cubicBezTo>
                  <a:pt x="338" y="315"/>
                  <a:pt x="338" y="315"/>
                  <a:pt x="338" y="315"/>
                </a:cubicBezTo>
                <a:cubicBezTo>
                  <a:pt x="334" y="311"/>
                  <a:pt x="334" y="311"/>
                  <a:pt x="334" y="311"/>
                </a:cubicBezTo>
                <a:cubicBezTo>
                  <a:pt x="331" y="304"/>
                  <a:pt x="331" y="304"/>
                  <a:pt x="331" y="304"/>
                </a:cubicBezTo>
                <a:cubicBezTo>
                  <a:pt x="325" y="296"/>
                  <a:pt x="325" y="296"/>
                  <a:pt x="325" y="296"/>
                </a:cubicBezTo>
                <a:cubicBezTo>
                  <a:pt x="313" y="282"/>
                  <a:pt x="313" y="282"/>
                  <a:pt x="313" y="282"/>
                </a:cubicBezTo>
                <a:cubicBezTo>
                  <a:pt x="305" y="273"/>
                  <a:pt x="305" y="273"/>
                  <a:pt x="305" y="273"/>
                </a:cubicBezTo>
                <a:cubicBezTo>
                  <a:pt x="303" y="265"/>
                  <a:pt x="303" y="265"/>
                  <a:pt x="303" y="265"/>
                </a:cubicBezTo>
                <a:cubicBezTo>
                  <a:pt x="300" y="259"/>
                  <a:pt x="300" y="259"/>
                  <a:pt x="300" y="259"/>
                </a:cubicBezTo>
                <a:cubicBezTo>
                  <a:pt x="293" y="248"/>
                  <a:pt x="293" y="248"/>
                  <a:pt x="293" y="248"/>
                </a:cubicBezTo>
                <a:cubicBezTo>
                  <a:pt x="282" y="244"/>
                  <a:pt x="282" y="244"/>
                  <a:pt x="282" y="244"/>
                </a:cubicBezTo>
                <a:cubicBezTo>
                  <a:pt x="270" y="240"/>
                  <a:pt x="270" y="240"/>
                  <a:pt x="270" y="240"/>
                </a:cubicBezTo>
                <a:cubicBezTo>
                  <a:pt x="263" y="236"/>
                  <a:pt x="263" y="236"/>
                  <a:pt x="263" y="236"/>
                </a:cubicBezTo>
                <a:cubicBezTo>
                  <a:pt x="255" y="230"/>
                  <a:pt x="255" y="230"/>
                  <a:pt x="255" y="230"/>
                </a:cubicBezTo>
                <a:cubicBezTo>
                  <a:pt x="248" y="223"/>
                  <a:pt x="248" y="223"/>
                  <a:pt x="248" y="223"/>
                </a:cubicBezTo>
                <a:cubicBezTo>
                  <a:pt x="239" y="223"/>
                  <a:pt x="239" y="223"/>
                  <a:pt x="239" y="223"/>
                </a:cubicBezTo>
                <a:cubicBezTo>
                  <a:pt x="229" y="229"/>
                  <a:pt x="229" y="229"/>
                  <a:pt x="229" y="229"/>
                </a:cubicBezTo>
                <a:cubicBezTo>
                  <a:pt x="218" y="231"/>
                  <a:pt x="218" y="231"/>
                  <a:pt x="218" y="231"/>
                </a:cubicBezTo>
                <a:cubicBezTo>
                  <a:pt x="209" y="236"/>
                  <a:pt x="209" y="236"/>
                  <a:pt x="209" y="236"/>
                </a:cubicBezTo>
                <a:cubicBezTo>
                  <a:pt x="200" y="236"/>
                  <a:pt x="200" y="236"/>
                  <a:pt x="200" y="236"/>
                </a:cubicBezTo>
                <a:cubicBezTo>
                  <a:pt x="192" y="238"/>
                  <a:pt x="192" y="238"/>
                  <a:pt x="192" y="238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75" y="253"/>
                  <a:pt x="175" y="253"/>
                  <a:pt x="175" y="253"/>
                </a:cubicBezTo>
                <a:cubicBezTo>
                  <a:pt x="168" y="253"/>
                  <a:pt x="168" y="253"/>
                  <a:pt x="168" y="253"/>
                </a:cubicBezTo>
                <a:cubicBezTo>
                  <a:pt x="156" y="254"/>
                  <a:pt x="156" y="254"/>
                  <a:pt x="156" y="254"/>
                </a:cubicBezTo>
                <a:cubicBezTo>
                  <a:pt x="149" y="254"/>
                  <a:pt x="149" y="254"/>
                  <a:pt x="149" y="254"/>
                </a:cubicBezTo>
                <a:cubicBezTo>
                  <a:pt x="141" y="254"/>
                  <a:pt x="141" y="254"/>
                  <a:pt x="141" y="254"/>
                </a:cubicBezTo>
                <a:cubicBezTo>
                  <a:pt x="135" y="260"/>
                  <a:pt x="135" y="260"/>
                  <a:pt x="135" y="260"/>
                </a:cubicBezTo>
                <a:cubicBezTo>
                  <a:pt x="129" y="264"/>
                  <a:pt x="129" y="264"/>
                  <a:pt x="129" y="264"/>
                </a:cubicBezTo>
                <a:cubicBezTo>
                  <a:pt x="121" y="264"/>
                  <a:pt x="121" y="264"/>
                  <a:pt x="121" y="264"/>
                </a:cubicBezTo>
                <a:cubicBezTo>
                  <a:pt x="109" y="258"/>
                  <a:pt x="109" y="258"/>
                  <a:pt x="109" y="258"/>
                </a:cubicBezTo>
                <a:cubicBezTo>
                  <a:pt x="106" y="255"/>
                  <a:pt x="106" y="255"/>
                  <a:pt x="106" y="255"/>
                </a:cubicBezTo>
                <a:cubicBezTo>
                  <a:pt x="99" y="255"/>
                  <a:pt x="99" y="255"/>
                  <a:pt x="99" y="255"/>
                </a:cubicBezTo>
                <a:cubicBezTo>
                  <a:pt x="93" y="255"/>
                  <a:pt x="93" y="255"/>
                  <a:pt x="93" y="255"/>
                </a:cubicBezTo>
                <a:cubicBezTo>
                  <a:pt x="80" y="251"/>
                  <a:pt x="80" y="251"/>
                  <a:pt x="80" y="251"/>
                </a:cubicBezTo>
                <a:cubicBezTo>
                  <a:pt x="71" y="251"/>
                  <a:pt x="71" y="251"/>
                  <a:pt x="71" y="251"/>
                </a:cubicBezTo>
                <a:cubicBezTo>
                  <a:pt x="59" y="250"/>
                  <a:pt x="59" y="250"/>
                  <a:pt x="59" y="250"/>
                </a:cubicBezTo>
                <a:cubicBezTo>
                  <a:pt x="50" y="250"/>
                  <a:pt x="50" y="250"/>
                  <a:pt x="50" y="250"/>
                </a:cubicBezTo>
                <a:cubicBezTo>
                  <a:pt x="42" y="250"/>
                  <a:pt x="42" y="250"/>
                  <a:pt x="42" y="250"/>
                </a:cubicBezTo>
                <a:cubicBezTo>
                  <a:pt x="36" y="250"/>
                  <a:pt x="36" y="250"/>
                  <a:pt x="36" y="250"/>
                </a:cubicBezTo>
                <a:cubicBezTo>
                  <a:pt x="32" y="246"/>
                  <a:pt x="32" y="246"/>
                  <a:pt x="32" y="246"/>
                </a:cubicBezTo>
                <a:cubicBezTo>
                  <a:pt x="24" y="245"/>
                  <a:pt x="24" y="245"/>
                  <a:pt x="24" y="245"/>
                </a:cubicBezTo>
                <a:cubicBezTo>
                  <a:pt x="22" y="244"/>
                  <a:pt x="22" y="244"/>
                  <a:pt x="22" y="244"/>
                </a:cubicBezTo>
                <a:cubicBezTo>
                  <a:pt x="19" y="241"/>
                  <a:pt x="19" y="241"/>
                  <a:pt x="19" y="241"/>
                </a:cubicBezTo>
                <a:cubicBezTo>
                  <a:pt x="16" y="239"/>
                  <a:pt x="16" y="239"/>
                  <a:pt x="16" y="239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8" y="235"/>
                  <a:pt x="8" y="235"/>
                  <a:pt x="8" y="235"/>
                </a:cubicBezTo>
                <a:cubicBezTo>
                  <a:pt x="3" y="232"/>
                  <a:pt x="3" y="232"/>
                  <a:pt x="3" y="232"/>
                </a:cubicBezTo>
                <a:cubicBezTo>
                  <a:pt x="0" y="229"/>
                  <a:pt x="0" y="229"/>
                  <a:pt x="0" y="229"/>
                </a:cubicBezTo>
                <a:cubicBezTo>
                  <a:pt x="1" y="228"/>
                  <a:pt x="1" y="228"/>
                  <a:pt x="1" y="228"/>
                </a:cubicBezTo>
                <a:cubicBezTo>
                  <a:pt x="1" y="223"/>
                  <a:pt x="1" y="223"/>
                  <a:pt x="1" y="223"/>
                </a:cubicBezTo>
                <a:cubicBezTo>
                  <a:pt x="3" y="220"/>
                  <a:pt x="3" y="220"/>
                  <a:pt x="3" y="220"/>
                </a:cubicBezTo>
                <a:cubicBezTo>
                  <a:pt x="4" y="214"/>
                  <a:pt x="4" y="214"/>
                  <a:pt x="4" y="214"/>
                </a:cubicBezTo>
                <a:cubicBezTo>
                  <a:pt x="6" y="210"/>
                  <a:pt x="6" y="210"/>
                  <a:pt x="6" y="210"/>
                </a:cubicBezTo>
                <a:cubicBezTo>
                  <a:pt x="9" y="205"/>
                  <a:pt x="9" y="205"/>
                  <a:pt x="9" y="205"/>
                </a:cubicBezTo>
                <a:cubicBezTo>
                  <a:pt x="12" y="202"/>
                  <a:pt x="12" y="202"/>
                  <a:pt x="12" y="202"/>
                </a:cubicBezTo>
                <a:cubicBezTo>
                  <a:pt x="12" y="198"/>
                  <a:pt x="12" y="198"/>
                  <a:pt x="12" y="198"/>
                </a:cubicBezTo>
                <a:cubicBezTo>
                  <a:pt x="13" y="191"/>
                  <a:pt x="13" y="191"/>
                  <a:pt x="13" y="191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29" y="191"/>
                  <a:pt x="29" y="191"/>
                  <a:pt x="29" y="191"/>
                </a:cubicBezTo>
                <a:cubicBezTo>
                  <a:pt x="27" y="182"/>
                  <a:pt x="27" y="182"/>
                  <a:pt x="27" y="182"/>
                </a:cubicBezTo>
                <a:cubicBezTo>
                  <a:pt x="25" y="174"/>
                  <a:pt x="25" y="174"/>
                  <a:pt x="25" y="174"/>
                </a:cubicBezTo>
                <a:cubicBezTo>
                  <a:pt x="24" y="169"/>
                  <a:pt x="24" y="169"/>
                  <a:pt x="24" y="169"/>
                </a:cubicBezTo>
                <a:cubicBezTo>
                  <a:pt x="24" y="169"/>
                  <a:pt x="23" y="165"/>
                  <a:pt x="24" y="164"/>
                </a:cubicBezTo>
                <a:cubicBezTo>
                  <a:pt x="26" y="163"/>
                  <a:pt x="26" y="158"/>
                  <a:pt x="26" y="158"/>
                </a:cubicBezTo>
                <a:cubicBezTo>
                  <a:pt x="33" y="149"/>
                  <a:pt x="33" y="149"/>
                  <a:pt x="33" y="149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74" y="115"/>
                  <a:pt x="74" y="115"/>
                  <a:pt x="74" y="115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5" y="105"/>
                  <a:pt x="85" y="105"/>
                  <a:pt x="85" y="105"/>
                </a:cubicBezTo>
                <a:cubicBezTo>
                  <a:pt x="87" y="94"/>
                  <a:pt x="87" y="94"/>
                  <a:pt x="87" y="94"/>
                </a:cubicBezTo>
                <a:cubicBezTo>
                  <a:pt x="87" y="89"/>
                  <a:pt x="87" y="89"/>
                  <a:pt x="87" y="89"/>
                </a:cubicBezTo>
                <a:cubicBezTo>
                  <a:pt x="84" y="84"/>
                  <a:pt x="84" y="84"/>
                  <a:pt x="84" y="84"/>
                </a:cubicBezTo>
                <a:cubicBezTo>
                  <a:pt x="80" y="81"/>
                  <a:pt x="80" y="81"/>
                  <a:pt x="80" y="81"/>
                </a:cubicBezTo>
                <a:cubicBezTo>
                  <a:pt x="76" y="77"/>
                  <a:pt x="76" y="77"/>
                  <a:pt x="76" y="77"/>
                </a:cubicBezTo>
                <a:cubicBezTo>
                  <a:pt x="74" y="70"/>
                  <a:pt x="74" y="70"/>
                  <a:pt x="74" y="70"/>
                </a:cubicBezTo>
                <a:cubicBezTo>
                  <a:pt x="67" y="63"/>
                  <a:pt x="67" y="63"/>
                  <a:pt x="67" y="63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43"/>
                  <a:pt x="64" y="43"/>
                  <a:pt x="64" y="43"/>
                </a:cubicBezTo>
                <a:cubicBezTo>
                  <a:pt x="73" y="43"/>
                  <a:pt x="73" y="43"/>
                  <a:pt x="73" y="43"/>
                </a:cubicBezTo>
                <a:cubicBezTo>
                  <a:pt x="77" y="43"/>
                  <a:pt x="77" y="43"/>
                  <a:pt x="77" y="43"/>
                </a:cubicBezTo>
                <a:cubicBezTo>
                  <a:pt x="82" y="42"/>
                  <a:pt x="82" y="42"/>
                  <a:pt x="82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87" y="38"/>
                  <a:pt x="87" y="38"/>
                  <a:pt x="87" y="38"/>
                </a:cubicBezTo>
                <a:cubicBezTo>
                  <a:pt x="87" y="38"/>
                  <a:pt x="89" y="38"/>
                  <a:pt x="89" y="37"/>
                </a:cubicBezTo>
                <a:cubicBezTo>
                  <a:pt x="89" y="36"/>
                  <a:pt x="91" y="34"/>
                  <a:pt x="91" y="34"/>
                </a:cubicBezTo>
                <a:cubicBezTo>
                  <a:pt x="91" y="34"/>
                  <a:pt x="93" y="32"/>
                  <a:pt x="94" y="31"/>
                </a:cubicBezTo>
                <a:cubicBezTo>
                  <a:pt x="95" y="30"/>
                  <a:pt x="98" y="29"/>
                  <a:pt x="98" y="29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39" y="26"/>
                  <a:pt x="139" y="26"/>
                  <a:pt x="139" y="26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73" y="27"/>
                  <a:pt x="173" y="27"/>
                  <a:pt x="173" y="27"/>
                </a:cubicBezTo>
                <a:cubicBezTo>
                  <a:pt x="182" y="29"/>
                  <a:pt x="182" y="29"/>
                  <a:pt x="182" y="29"/>
                </a:cubicBezTo>
                <a:cubicBezTo>
                  <a:pt x="188" y="29"/>
                  <a:pt x="188" y="29"/>
                  <a:pt x="188" y="29"/>
                </a:cubicBezTo>
                <a:cubicBezTo>
                  <a:pt x="188" y="29"/>
                  <a:pt x="196" y="32"/>
                  <a:pt x="197" y="32"/>
                </a:cubicBezTo>
                <a:cubicBezTo>
                  <a:pt x="199" y="32"/>
                  <a:pt x="205" y="34"/>
                  <a:pt x="205" y="34"/>
                </a:cubicBezTo>
                <a:cubicBezTo>
                  <a:pt x="211" y="36"/>
                  <a:pt x="211" y="36"/>
                  <a:pt x="211" y="36"/>
                </a:cubicBezTo>
                <a:cubicBezTo>
                  <a:pt x="219" y="39"/>
                  <a:pt x="219" y="39"/>
                  <a:pt x="219" y="39"/>
                </a:cubicBezTo>
                <a:cubicBezTo>
                  <a:pt x="219" y="39"/>
                  <a:pt x="226" y="42"/>
                  <a:pt x="227" y="42"/>
                </a:cubicBezTo>
                <a:cubicBezTo>
                  <a:pt x="229" y="42"/>
                  <a:pt x="240" y="46"/>
                  <a:pt x="240" y="46"/>
                </a:cubicBezTo>
                <a:cubicBezTo>
                  <a:pt x="247" y="46"/>
                  <a:pt x="247" y="46"/>
                  <a:pt x="247" y="46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66" y="43"/>
                  <a:pt x="266" y="43"/>
                  <a:pt x="266" y="43"/>
                </a:cubicBezTo>
                <a:cubicBezTo>
                  <a:pt x="273" y="44"/>
                  <a:pt x="273" y="44"/>
                  <a:pt x="273" y="44"/>
                </a:cubicBezTo>
                <a:cubicBezTo>
                  <a:pt x="281" y="49"/>
                  <a:pt x="281" y="49"/>
                  <a:pt x="281" y="49"/>
                </a:cubicBezTo>
                <a:cubicBezTo>
                  <a:pt x="289" y="52"/>
                  <a:pt x="289" y="52"/>
                  <a:pt x="289" y="52"/>
                </a:cubicBezTo>
                <a:cubicBezTo>
                  <a:pt x="297" y="47"/>
                  <a:pt x="297" y="47"/>
                  <a:pt x="297" y="47"/>
                </a:cubicBezTo>
                <a:cubicBezTo>
                  <a:pt x="303" y="44"/>
                  <a:pt x="303" y="44"/>
                  <a:pt x="303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13" y="47"/>
                  <a:pt x="313" y="47"/>
                  <a:pt x="313" y="47"/>
                </a:cubicBezTo>
                <a:cubicBezTo>
                  <a:pt x="316" y="52"/>
                  <a:pt x="316" y="52"/>
                  <a:pt x="316" y="52"/>
                </a:cubicBezTo>
                <a:cubicBezTo>
                  <a:pt x="318" y="55"/>
                  <a:pt x="318" y="55"/>
                  <a:pt x="318" y="55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41" y="53"/>
                  <a:pt x="341" y="53"/>
                  <a:pt x="341" y="53"/>
                </a:cubicBezTo>
                <a:cubicBezTo>
                  <a:pt x="345" y="51"/>
                  <a:pt x="345" y="51"/>
                  <a:pt x="345" y="51"/>
                </a:cubicBezTo>
                <a:cubicBezTo>
                  <a:pt x="349" y="50"/>
                  <a:pt x="349" y="50"/>
                  <a:pt x="349" y="50"/>
                </a:cubicBezTo>
                <a:cubicBezTo>
                  <a:pt x="352" y="50"/>
                  <a:pt x="352" y="50"/>
                  <a:pt x="352" y="50"/>
                </a:cubicBezTo>
                <a:cubicBezTo>
                  <a:pt x="361" y="57"/>
                  <a:pt x="361" y="57"/>
                  <a:pt x="361" y="57"/>
                </a:cubicBezTo>
                <a:cubicBezTo>
                  <a:pt x="364" y="62"/>
                  <a:pt x="364" y="62"/>
                  <a:pt x="364" y="62"/>
                </a:cubicBezTo>
                <a:cubicBezTo>
                  <a:pt x="368" y="64"/>
                  <a:pt x="368" y="64"/>
                  <a:pt x="368" y="64"/>
                </a:cubicBezTo>
                <a:cubicBezTo>
                  <a:pt x="371" y="61"/>
                  <a:pt x="371" y="61"/>
                  <a:pt x="371" y="61"/>
                </a:cubicBezTo>
                <a:cubicBezTo>
                  <a:pt x="372" y="57"/>
                  <a:pt x="372" y="57"/>
                  <a:pt x="372" y="57"/>
                </a:cubicBezTo>
                <a:cubicBezTo>
                  <a:pt x="372" y="57"/>
                  <a:pt x="372" y="52"/>
                  <a:pt x="372" y="50"/>
                </a:cubicBezTo>
                <a:cubicBezTo>
                  <a:pt x="372" y="49"/>
                  <a:pt x="372" y="45"/>
                  <a:pt x="372" y="45"/>
                </a:cubicBezTo>
                <a:cubicBezTo>
                  <a:pt x="375" y="36"/>
                  <a:pt x="375" y="36"/>
                  <a:pt x="375" y="36"/>
                </a:cubicBezTo>
                <a:cubicBezTo>
                  <a:pt x="380" y="32"/>
                  <a:pt x="380" y="32"/>
                  <a:pt x="380" y="32"/>
                </a:cubicBezTo>
                <a:cubicBezTo>
                  <a:pt x="382" y="26"/>
                  <a:pt x="382" y="26"/>
                  <a:pt x="382" y="26"/>
                </a:cubicBezTo>
                <a:cubicBezTo>
                  <a:pt x="386" y="20"/>
                  <a:pt x="386" y="20"/>
                  <a:pt x="386" y="20"/>
                </a:cubicBezTo>
                <a:cubicBezTo>
                  <a:pt x="390" y="17"/>
                  <a:pt x="390" y="17"/>
                  <a:pt x="390" y="17"/>
                </a:cubicBezTo>
                <a:cubicBezTo>
                  <a:pt x="396" y="15"/>
                  <a:pt x="396" y="15"/>
                  <a:pt x="396" y="15"/>
                </a:cubicBezTo>
                <a:cubicBezTo>
                  <a:pt x="403" y="15"/>
                  <a:pt x="403" y="15"/>
                  <a:pt x="403" y="15"/>
                </a:cubicBezTo>
                <a:cubicBezTo>
                  <a:pt x="409" y="15"/>
                  <a:pt x="409" y="15"/>
                  <a:pt x="409" y="15"/>
                </a:cubicBezTo>
                <a:cubicBezTo>
                  <a:pt x="416" y="16"/>
                  <a:pt x="416" y="16"/>
                  <a:pt x="416" y="16"/>
                </a:cubicBezTo>
                <a:cubicBezTo>
                  <a:pt x="421" y="15"/>
                  <a:pt x="421" y="15"/>
                  <a:pt x="421" y="15"/>
                </a:cubicBezTo>
                <a:cubicBezTo>
                  <a:pt x="427" y="15"/>
                  <a:pt x="427" y="15"/>
                  <a:pt x="427" y="15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0" y="16"/>
                  <a:pt x="440" y="16"/>
                  <a:pt x="440" y="16"/>
                </a:cubicBezTo>
                <a:cubicBezTo>
                  <a:pt x="446" y="14"/>
                  <a:pt x="446" y="14"/>
                  <a:pt x="446" y="14"/>
                </a:cubicBezTo>
                <a:cubicBezTo>
                  <a:pt x="449" y="10"/>
                  <a:pt x="449" y="10"/>
                  <a:pt x="449" y="10"/>
                </a:cubicBezTo>
                <a:cubicBezTo>
                  <a:pt x="452" y="5"/>
                  <a:pt x="452" y="5"/>
                  <a:pt x="452" y="5"/>
                </a:cubicBezTo>
                <a:cubicBezTo>
                  <a:pt x="455" y="2"/>
                  <a:pt x="455" y="2"/>
                  <a:pt x="455" y="2"/>
                </a:cubicBezTo>
                <a:cubicBezTo>
                  <a:pt x="464" y="5"/>
                  <a:pt x="464" y="5"/>
                  <a:pt x="464" y="5"/>
                </a:cubicBezTo>
                <a:cubicBezTo>
                  <a:pt x="466" y="7"/>
                  <a:pt x="466" y="7"/>
                  <a:pt x="466" y="7"/>
                </a:cubicBezTo>
                <a:cubicBezTo>
                  <a:pt x="474" y="7"/>
                  <a:pt x="474" y="7"/>
                  <a:pt x="474" y="7"/>
                </a:cubicBezTo>
                <a:cubicBezTo>
                  <a:pt x="479" y="3"/>
                  <a:pt x="479" y="3"/>
                  <a:pt x="479" y="3"/>
                </a:cubicBezTo>
                <a:cubicBezTo>
                  <a:pt x="483" y="0"/>
                  <a:pt x="483" y="0"/>
                  <a:pt x="483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0"/>
                  <a:pt x="495" y="0"/>
                  <a:pt x="495" y="0"/>
                </a:cubicBezTo>
                <a:cubicBezTo>
                  <a:pt x="500" y="0"/>
                  <a:pt x="500" y="0"/>
                  <a:pt x="500" y="0"/>
                </a:cubicBezTo>
                <a:cubicBezTo>
                  <a:pt x="505" y="0"/>
                  <a:pt x="505" y="0"/>
                  <a:pt x="505" y="0"/>
                </a:cubicBezTo>
                <a:cubicBezTo>
                  <a:pt x="509" y="0"/>
                  <a:pt x="509" y="0"/>
                  <a:pt x="509" y="0"/>
                </a:cubicBezTo>
                <a:cubicBezTo>
                  <a:pt x="516" y="2"/>
                  <a:pt x="516" y="2"/>
                  <a:pt x="516" y="2"/>
                </a:cubicBezTo>
                <a:cubicBezTo>
                  <a:pt x="521" y="6"/>
                  <a:pt x="521" y="6"/>
                  <a:pt x="521" y="6"/>
                </a:cubicBezTo>
                <a:cubicBezTo>
                  <a:pt x="524" y="9"/>
                  <a:pt x="524" y="9"/>
                  <a:pt x="524" y="9"/>
                </a:cubicBezTo>
                <a:cubicBezTo>
                  <a:pt x="525" y="11"/>
                  <a:pt x="525" y="11"/>
                  <a:pt x="525" y="11"/>
                </a:cubicBezTo>
                <a:cubicBezTo>
                  <a:pt x="526" y="14"/>
                  <a:pt x="526" y="14"/>
                  <a:pt x="526" y="14"/>
                </a:cubicBezTo>
                <a:cubicBezTo>
                  <a:pt x="527" y="16"/>
                  <a:pt x="527" y="16"/>
                  <a:pt x="527" y="16"/>
                </a:cubicBezTo>
                <a:cubicBezTo>
                  <a:pt x="529" y="19"/>
                  <a:pt x="529" y="19"/>
                  <a:pt x="529" y="19"/>
                </a:cubicBezTo>
                <a:cubicBezTo>
                  <a:pt x="535" y="26"/>
                  <a:pt x="535" y="26"/>
                  <a:pt x="535" y="26"/>
                </a:cubicBezTo>
                <a:cubicBezTo>
                  <a:pt x="538" y="29"/>
                  <a:pt x="538" y="29"/>
                  <a:pt x="538" y="29"/>
                </a:cubicBezTo>
                <a:cubicBezTo>
                  <a:pt x="536" y="34"/>
                  <a:pt x="536" y="34"/>
                  <a:pt x="536" y="34"/>
                </a:cubicBezTo>
                <a:cubicBezTo>
                  <a:pt x="533" y="38"/>
                  <a:pt x="533" y="38"/>
                  <a:pt x="533" y="38"/>
                </a:cubicBezTo>
                <a:cubicBezTo>
                  <a:pt x="530" y="41"/>
                  <a:pt x="530" y="41"/>
                  <a:pt x="530" y="41"/>
                </a:cubicBezTo>
                <a:cubicBezTo>
                  <a:pt x="531" y="47"/>
                  <a:pt x="531" y="47"/>
                  <a:pt x="531" y="47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6" y="54"/>
                  <a:pt x="536" y="54"/>
                  <a:pt x="536" y="54"/>
                </a:cubicBezTo>
                <a:cubicBezTo>
                  <a:pt x="536" y="58"/>
                  <a:pt x="536" y="58"/>
                  <a:pt x="536" y="58"/>
                </a:cubicBezTo>
                <a:cubicBezTo>
                  <a:pt x="536" y="60"/>
                  <a:pt x="536" y="60"/>
                  <a:pt x="536" y="60"/>
                </a:cubicBezTo>
                <a:cubicBezTo>
                  <a:pt x="537" y="64"/>
                  <a:pt x="537" y="64"/>
                  <a:pt x="537" y="64"/>
                </a:cubicBezTo>
                <a:cubicBezTo>
                  <a:pt x="544" y="66"/>
                  <a:pt x="544" y="66"/>
                  <a:pt x="544" y="66"/>
                </a:cubicBezTo>
                <a:cubicBezTo>
                  <a:pt x="553" y="67"/>
                  <a:pt x="553" y="67"/>
                  <a:pt x="553" y="67"/>
                </a:cubicBezTo>
                <a:cubicBezTo>
                  <a:pt x="562" y="67"/>
                  <a:pt x="562" y="67"/>
                  <a:pt x="562" y="67"/>
                </a:cubicBezTo>
                <a:cubicBezTo>
                  <a:pt x="567" y="67"/>
                  <a:pt x="567" y="67"/>
                  <a:pt x="567" y="67"/>
                </a:cubicBezTo>
                <a:cubicBezTo>
                  <a:pt x="570" y="69"/>
                  <a:pt x="570" y="69"/>
                  <a:pt x="570" y="69"/>
                </a:cubicBezTo>
                <a:cubicBezTo>
                  <a:pt x="577" y="74"/>
                  <a:pt x="577" y="74"/>
                  <a:pt x="577" y="74"/>
                </a:cubicBezTo>
                <a:cubicBezTo>
                  <a:pt x="579" y="79"/>
                  <a:pt x="579" y="79"/>
                  <a:pt x="579" y="79"/>
                </a:cubicBezTo>
                <a:cubicBezTo>
                  <a:pt x="581" y="84"/>
                  <a:pt x="581" y="84"/>
                  <a:pt x="581" y="84"/>
                </a:cubicBezTo>
                <a:cubicBezTo>
                  <a:pt x="584" y="90"/>
                  <a:pt x="584" y="90"/>
                  <a:pt x="584" y="90"/>
                </a:cubicBezTo>
                <a:cubicBezTo>
                  <a:pt x="584" y="97"/>
                  <a:pt x="584" y="97"/>
                  <a:pt x="584" y="97"/>
                </a:cubicBezTo>
                <a:cubicBezTo>
                  <a:pt x="585" y="104"/>
                  <a:pt x="585" y="104"/>
                  <a:pt x="585" y="104"/>
                </a:cubicBezTo>
                <a:cubicBezTo>
                  <a:pt x="588" y="108"/>
                  <a:pt x="588" y="108"/>
                  <a:pt x="588" y="108"/>
                </a:cubicBezTo>
                <a:cubicBezTo>
                  <a:pt x="593" y="111"/>
                  <a:pt x="593" y="111"/>
                  <a:pt x="593" y="111"/>
                </a:cubicBezTo>
                <a:cubicBezTo>
                  <a:pt x="599" y="114"/>
                  <a:pt x="599" y="114"/>
                  <a:pt x="599" y="114"/>
                </a:cubicBezTo>
                <a:cubicBezTo>
                  <a:pt x="604" y="113"/>
                  <a:pt x="604" y="113"/>
                  <a:pt x="604" y="113"/>
                </a:cubicBezTo>
                <a:cubicBezTo>
                  <a:pt x="608" y="111"/>
                  <a:pt x="608" y="111"/>
                  <a:pt x="608" y="111"/>
                </a:cubicBezTo>
                <a:cubicBezTo>
                  <a:pt x="612" y="112"/>
                  <a:pt x="612" y="112"/>
                  <a:pt x="612" y="112"/>
                </a:cubicBezTo>
                <a:cubicBezTo>
                  <a:pt x="614" y="114"/>
                  <a:pt x="614" y="114"/>
                  <a:pt x="614" y="114"/>
                </a:cubicBezTo>
                <a:cubicBezTo>
                  <a:pt x="617" y="116"/>
                  <a:pt x="617" y="116"/>
                  <a:pt x="617" y="116"/>
                </a:cubicBezTo>
                <a:cubicBezTo>
                  <a:pt x="619" y="118"/>
                  <a:pt x="619" y="118"/>
                  <a:pt x="619" y="118"/>
                </a:cubicBezTo>
                <a:cubicBezTo>
                  <a:pt x="628" y="121"/>
                  <a:pt x="628" y="121"/>
                  <a:pt x="628" y="121"/>
                </a:cubicBezTo>
                <a:cubicBezTo>
                  <a:pt x="634" y="121"/>
                  <a:pt x="634" y="121"/>
                  <a:pt x="634" y="121"/>
                </a:cubicBezTo>
                <a:cubicBezTo>
                  <a:pt x="637" y="121"/>
                  <a:pt x="637" y="121"/>
                  <a:pt x="637" y="121"/>
                </a:cubicBezTo>
                <a:cubicBezTo>
                  <a:pt x="643" y="121"/>
                  <a:pt x="643" y="121"/>
                  <a:pt x="643" y="121"/>
                </a:cubicBezTo>
                <a:cubicBezTo>
                  <a:pt x="647" y="119"/>
                  <a:pt x="647" y="119"/>
                  <a:pt x="647" y="119"/>
                </a:cubicBezTo>
                <a:cubicBezTo>
                  <a:pt x="653" y="117"/>
                  <a:pt x="653" y="117"/>
                  <a:pt x="653" y="117"/>
                </a:cubicBezTo>
                <a:cubicBezTo>
                  <a:pt x="658" y="117"/>
                  <a:pt x="658" y="117"/>
                  <a:pt x="658" y="117"/>
                </a:cubicBezTo>
                <a:cubicBezTo>
                  <a:pt x="665" y="115"/>
                  <a:pt x="665" y="115"/>
                  <a:pt x="665" y="115"/>
                </a:cubicBezTo>
                <a:cubicBezTo>
                  <a:pt x="669" y="112"/>
                  <a:pt x="669" y="112"/>
                  <a:pt x="669" y="112"/>
                </a:cubicBezTo>
                <a:cubicBezTo>
                  <a:pt x="673" y="115"/>
                  <a:pt x="673" y="115"/>
                  <a:pt x="673" y="115"/>
                </a:cubicBezTo>
                <a:cubicBezTo>
                  <a:pt x="677" y="118"/>
                  <a:pt x="677" y="118"/>
                  <a:pt x="677" y="118"/>
                </a:cubicBezTo>
                <a:cubicBezTo>
                  <a:pt x="681" y="122"/>
                  <a:pt x="681" y="122"/>
                  <a:pt x="681" y="122"/>
                </a:cubicBezTo>
                <a:cubicBezTo>
                  <a:pt x="684" y="127"/>
                  <a:pt x="684" y="127"/>
                  <a:pt x="684" y="127"/>
                </a:cubicBezTo>
                <a:cubicBezTo>
                  <a:pt x="691" y="133"/>
                  <a:pt x="691" y="133"/>
                  <a:pt x="691" y="133"/>
                </a:cubicBezTo>
                <a:cubicBezTo>
                  <a:pt x="695" y="137"/>
                  <a:pt x="695" y="137"/>
                  <a:pt x="695" y="137"/>
                </a:cubicBezTo>
                <a:cubicBezTo>
                  <a:pt x="695" y="137"/>
                  <a:pt x="696" y="140"/>
                  <a:pt x="699" y="140"/>
                </a:cubicBezTo>
                <a:cubicBezTo>
                  <a:pt x="702" y="140"/>
                  <a:pt x="704" y="138"/>
                  <a:pt x="704" y="138"/>
                </a:cubicBezTo>
                <a:cubicBezTo>
                  <a:pt x="711" y="136"/>
                  <a:pt x="711" y="136"/>
                  <a:pt x="711" y="136"/>
                </a:cubicBezTo>
                <a:cubicBezTo>
                  <a:pt x="718" y="136"/>
                  <a:pt x="718" y="136"/>
                  <a:pt x="718" y="136"/>
                </a:cubicBezTo>
                <a:cubicBezTo>
                  <a:pt x="723" y="139"/>
                  <a:pt x="723" y="139"/>
                  <a:pt x="723" y="139"/>
                </a:cubicBezTo>
                <a:cubicBezTo>
                  <a:pt x="728" y="142"/>
                  <a:pt x="728" y="142"/>
                  <a:pt x="728" y="142"/>
                </a:cubicBezTo>
                <a:cubicBezTo>
                  <a:pt x="733" y="143"/>
                  <a:pt x="733" y="143"/>
                  <a:pt x="733" y="143"/>
                </a:cubicBezTo>
                <a:cubicBezTo>
                  <a:pt x="742" y="148"/>
                  <a:pt x="742" y="148"/>
                  <a:pt x="742" y="148"/>
                </a:cubicBezTo>
                <a:cubicBezTo>
                  <a:pt x="742" y="148"/>
                  <a:pt x="747" y="145"/>
                  <a:pt x="750" y="145"/>
                </a:cubicBezTo>
                <a:cubicBezTo>
                  <a:pt x="752" y="145"/>
                  <a:pt x="762" y="150"/>
                  <a:pt x="762" y="150"/>
                </a:cubicBezTo>
                <a:cubicBezTo>
                  <a:pt x="771" y="156"/>
                  <a:pt x="771" y="156"/>
                  <a:pt x="771" y="156"/>
                </a:cubicBezTo>
                <a:cubicBezTo>
                  <a:pt x="771" y="156"/>
                  <a:pt x="774" y="162"/>
                  <a:pt x="776" y="162"/>
                </a:cubicBezTo>
                <a:cubicBezTo>
                  <a:pt x="779" y="162"/>
                  <a:pt x="787" y="163"/>
                  <a:pt x="787" y="163"/>
                </a:cubicBezTo>
                <a:cubicBezTo>
                  <a:pt x="787" y="163"/>
                  <a:pt x="790" y="170"/>
                  <a:pt x="790" y="172"/>
                </a:cubicBezTo>
                <a:cubicBezTo>
                  <a:pt x="790" y="173"/>
                  <a:pt x="790" y="181"/>
                  <a:pt x="790" y="181"/>
                </a:cubicBezTo>
                <a:cubicBezTo>
                  <a:pt x="786" y="188"/>
                  <a:pt x="786" y="188"/>
                  <a:pt x="786" y="188"/>
                </a:cubicBezTo>
                <a:cubicBezTo>
                  <a:pt x="786" y="188"/>
                  <a:pt x="778" y="192"/>
                  <a:pt x="779" y="193"/>
                </a:cubicBezTo>
                <a:cubicBezTo>
                  <a:pt x="780" y="195"/>
                  <a:pt x="782" y="202"/>
                  <a:pt x="782" y="202"/>
                </a:cubicBezTo>
                <a:cubicBezTo>
                  <a:pt x="780" y="208"/>
                  <a:pt x="780" y="208"/>
                  <a:pt x="780" y="208"/>
                </a:cubicBezTo>
                <a:cubicBezTo>
                  <a:pt x="776" y="214"/>
                  <a:pt x="776" y="214"/>
                  <a:pt x="776" y="214"/>
                </a:cubicBezTo>
                <a:cubicBezTo>
                  <a:pt x="776" y="219"/>
                  <a:pt x="776" y="219"/>
                  <a:pt x="776" y="219"/>
                </a:cubicBezTo>
                <a:cubicBezTo>
                  <a:pt x="781" y="223"/>
                  <a:pt x="781" y="223"/>
                  <a:pt x="781" y="223"/>
                </a:cubicBezTo>
                <a:cubicBezTo>
                  <a:pt x="783" y="232"/>
                  <a:pt x="783" y="232"/>
                  <a:pt x="783" y="232"/>
                </a:cubicBezTo>
                <a:cubicBezTo>
                  <a:pt x="784" y="241"/>
                  <a:pt x="784" y="241"/>
                  <a:pt x="784" y="241"/>
                </a:cubicBezTo>
                <a:cubicBezTo>
                  <a:pt x="784" y="246"/>
                  <a:pt x="784" y="246"/>
                  <a:pt x="784" y="246"/>
                </a:cubicBezTo>
                <a:cubicBezTo>
                  <a:pt x="779" y="251"/>
                  <a:pt x="779" y="251"/>
                  <a:pt x="779" y="251"/>
                </a:cubicBezTo>
                <a:cubicBezTo>
                  <a:pt x="778" y="258"/>
                  <a:pt x="778" y="258"/>
                  <a:pt x="778" y="258"/>
                </a:cubicBezTo>
                <a:cubicBezTo>
                  <a:pt x="766" y="260"/>
                  <a:pt x="766" y="260"/>
                  <a:pt x="766" y="260"/>
                </a:cubicBezTo>
                <a:cubicBezTo>
                  <a:pt x="766" y="260"/>
                  <a:pt x="760" y="260"/>
                  <a:pt x="757" y="260"/>
                </a:cubicBezTo>
                <a:cubicBezTo>
                  <a:pt x="755" y="260"/>
                  <a:pt x="747" y="259"/>
                  <a:pt x="747" y="259"/>
                </a:cubicBezTo>
                <a:cubicBezTo>
                  <a:pt x="738" y="259"/>
                  <a:pt x="738" y="259"/>
                  <a:pt x="738" y="259"/>
                </a:cubicBezTo>
                <a:cubicBezTo>
                  <a:pt x="733" y="265"/>
                  <a:pt x="733" y="265"/>
                  <a:pt x="733" y="265"/>
                </a:cubicBezTo>
                <a:cubicBezTo>
                  <a:pt x="728" y="270"/>
                  <a:pt x="728" y="270"/>
                  <a:pt x="728" y="270"/>
                </a:cubicBezTo>
                <a:cubicBezTo>
                  <a:pt x="722" y="272"/>
                  <a:pt x="722" y="272"/>
                  <a:pt x="722" y="272"/>
                </a:cubicBezTo>
                <a:cubicBezTo>
                  <a:pt x="718" y="274"/>
                  <a:pt x="718" y="274"/>
                  <a:pt x="718" y="274"/>
                </a:cubicBezTo>
                <a:cubicBezTo>
                  <a:pt x="715" y="277"/>
                  <a:pt x="715" y="277"/>
                  <a:pt x="715" y="277"/>
                </a:cubicBezTo>
                <a:cubicBezTo>
                  <a:pt x="712" y="281"/>
                  <a:pt x="712" y="281"/>
                  <a:pt x="712" y="281"/>
                </a:cubicBezTo>
                <a:cubicBezTo>
                  <a:pt x="711" y="287"/>
                  <a:pt x="711" y="287"/>
                  <a:pt x="711" y="287"/>
                </a:cubicBezTo>
                <a:cubicBezTo>
                  <a:pt x="711" y="293"/>
                  <a:pt x="711" y="293"/>
                  <a:pt x="711" y="293"/>
                </a:cubicBezTo>
                <a:cubicBezTo>
                  <a:pt x="711" y="298"/>
                  <a:pt x="711" y="298"/>
                  <a:pt x="711" y="298"/>
                </a:cubicBezTo>
                <a:cubicBezTo>
                  <a:pt x="698" y="300"/>
                  <a:pt x="698" y="300"/>
                  <a:pt x="698" y="300"/>
                </a:cubicBezTo>
                <a:cubicBezTo>
                  <a:pt x="693" y="301"/>
                  <a:pt x="693" y="301"/>
                  <a:pt x="693" y="301"/>
                </a:cubicBezTo>
                <a:cubicBezTo>
                  <a:pt x="688" y="302"/>
                  <a:pt x="688" y="302"/>
                  <a:pt x="688" y="302"/>
                </a:cubicBezTo>
                <a:cubicBezTo>
                  <a:pt x="684" y="304"/>
                  <a:pt x="684" y="304"/>
                  <a:pt x="684" y="304"/>
                </a:cubicBezTo>
                <a:cubicBezTo>
                  <a:pt x="682" y="304"/>
                  <a:pt x="682" y="304"/>
                  <a:pt x="682" y="304"/>
                </a:cubicBezTo>
                <a:cubicBezTo>
                  <a:pt x="678" y="306"/>
                  <a:pt x="678" y="306"/>
                  <a:pt x="678" y="306"/>
                </a:cubicBezTo>
                <a:cubicBezTo>
                  <a:pt x="672" y="309"/>
                  <a:pt x="672" y="309"/>
                  <a:pt x="672" y="309"/>
                </a:cubicBezTo>
                <a:cubicBezTo>
                  <a:pt x="664" y="312"/>
                  <a:pt x="664" y="312"/>
                  <a:pt x="664" y="312"/>
                </a:cubicBezTo>
                <a:cubicBezTo>
                  <a:pt x="657" y="317"/>
                  <a:pt x="657" y="317"/>
                  <a:pt x="657" y="317"/>
                </a:cubicBezTo>
                <a:cubicBezTo>
                  <a:pt x="652" y="320"/>
                  <a:pt x="652" y="320"/>
                  <a:pt x="652" y="320"/>
                </a:cubicBezTo>
                <a:cubicBezTo>
                  <a:pt x="648" y="322"/>
                  <a:pt x="648" y="322"/>
                  <a:pt x="648" y="322"/>
                </a:cubicBezTo>
                <a:cubicBezTo>
                  <a:pt x="634" y="320"/>
                  <a:pt x="634" y="320"/>
                  <a:pt x="634" y="320"/>
                </a:cubicBezTo>
                <a:cubicBezTo>
                  <a:pt x="630" y="324"/>
                  <a:pt x="630" y="324"/>
                  <a:pt x="630" y="324"/>
                </a:cubicBezTo>
                <a:cubicBezTo>
                  <a:pt x="625" y="325"/>
                  <a:pt x="625" y="325"/>
                  <a:pt x="625" y="325"/>
                </a:cubicBezTo>
                <a:cubicBezTo>
                  <a:pt x="622" y="325"/>
                  <a:pt x="622" y="325"/>
                  <a:pt x="622" y="325"/>
                </a:cubicBezTo>
                <a:cubicBezTo>
                  <a:pt x="618" y="326"/>
                  <a:pt x="618" y="326"/>
                  <a:pt x="618" y="326"/>
                </a:cubicBezTo>
                <a:cubicBezTo>
                  <a:pt x="614" y="326"/>
                  <a:pt x="614" y="326"/>
                  <a:pt x="614" y="326"/>
                </a:cubicBezTo>
                <a:cubicBezTo>
                  <a:pt x="608" y="326"/>
                  <a:pt x="608" y="326"/>
                  <a:pt x="608" y="326"/>
                </a:cubicBezTo>
                <a:cubicBezTo>
                  <a:pt x="604" y="327"/>
                  <a:pt x="604" y="327"/>
                  <a:pt x="604" y="327"/>
                </a:cubicBezTo>
                <a:cubicBezTo>
                  <a:pt x="601" y="331"/>
                  <a:pt x="601" y="331"/>
                  <a:pt x="601" y="331"/>
                </a:cubicBezTo>
                <a:cubicBezTo>
                  <a:pt x="598" y="334"/>
                  <a:pt x="598" y="334"/>
                  <a:pt x="598" y="334"/>
                </a:cubicBezTo>
                <a:cubicBezTo>
                  <a:pt x="595" y="337"/>
                  <a:pt x="595" y="337"/>
                  <a:pt x="595" y="337"/>
                </a:cubicBezTo>
                <a:cubicBezTo>
                  <a:pt x="591" y="340"/>
                  <a:pt x="591" y="340"/>
                  <a:pt x="591" y="340"/>
                </a:cubicBezTo>
                <a:cubicBezTo>
                  <a:pt x="584" y="342"/>
                  <a:pt x="584" y="342"/>
                  <a:pt x="584" y="342"/>
                </a:cubicBezTo>
                <a:cubicBezTo>
                  <a:pt x="580" y="342"/>
                  <a:pt x="580" y="342"/>
                  <a:pt x="580" y="342"/>
                </a:cubicBezTo>
                <a:cubicBezTo>
                  <a:pt x="576" y="343"/>
                  <a:pt x="576" y="343"/>
                  <a:pt x="576" y="343"/>
                </a:cubicBezTo>
                <a:cubicBezTo>
                  <a:pt x="574" y="344"/>
                  <a:pt x="574" y="344"/>
                  <a:pt x="574" y="344"/>
                </a:cubicBezTo>
                <a:cubicBezTo>
                  <a:pt x="571" y="349"/>
                  <a:pt x="571" y="349"/>
                  <a:pt x="571" y="349"/>
                </a:cubicBezTo>
                <a:cubicBezTo>
                  <a:pt x="568" y="352"/>
                  <a:pt x="568" y="352"/>
                  <a:pt x="568" y="352"/>
                </a:cubicBezTo>
                <a:cubicBezTo>
                  <a:pt x="565" y="353"/>
                  <a:pt x="565" y="353"/>
                  <a:pt x="565" y="353"/>
                </a:cubicBezTo>
                <a:cubicBezTo>
                  <a:pt x="563" y="355"/>
                  <a:pt x="563" y="355"/>
                  <a:pt x="563" y="355"/>
                </a:cubicBezTo>
                <a:cubicBezTo>
                  <a:pt x="560" y="356"/>
                  <a:pt x="560" y="356"/>
                  <a:pt x="560" y="356"/>
                </a:cubicBezTo>
                <a:cubicBezTo>
                  <a:pt x="560" y="356"/>
                  <a:pt x="560" y="354"/>
                  <a:pt x="560" y="357"/>
                </a:cubicBezTo>
                <a:cubicBezTo>
                  <a:pt x="560" y="361"/>
                  <a:pt x="560" y="363"/>
                  <a:pt x="560" y="363"/>
                </a:cubicBezTo>
                <a:cubicBezTo>
                  <a:pt x="565" y="372"/>
                  <a:pt x="565" y="372"/>
                  <a:pt x="565" y="372"/>
                </a:cubicBezTo>
                <a:cubicBezTo>
                  <a:pt x="569" y="378"/>
                  <a:pt x="569" y="378"/>
                  <a:pt x="569" y="378"/>
                </a:cubicBezTo>
                <a:cubicBezTo>
                  <a:pt x="576" y="387"/>
                  <a:pt x="576" y="387"/>
                  <a:pt x="576" y="387"/>
                </a:cubicBezTo>
                <a:cubicBezTo>
                  <a:pt x="580" y="394"/>
                  <a:pt x="580" y="394"/>
                  <a:pt x="580" y="394"/>
                </a:cubicBezTo>
                <a:cubicBezTo>
                  <a:pt x="581" y="396"/>
                  <a:pt x="581" y="396"/>
                  <a:pt x="581" y="396"/>
                </a:cubicBezTo>
                <a:cubicBezTo>
                  <a:pt x="589" y="398"/>
                  <a:pt x="589" y="398"/>
                  <a:pt x="589" y="398"/>
                </a:cubicBezTo>
                <a:cubicBezTo>
                  <a:pt x="597" y="394"/>
                  <a:pt x="597" y="394"/>
                  <a:pt x="597" y="394"/>
                </a:cubicBezTo>
                <a:cubicBezTo>
                  <a:pt x="605" y="394"/>
                  <a:pt x="605" y="394"/>
                  <a:pt x="605" y="394"/>
                </a:cubicBezTo>
                <a:cubicBezTo>
                  <a:pt x="616" y="394"/>
                  <a:pt x="616" y="394"/>
                  <a:pt x="616" y="394"/>
                </a:cubicBezTo>
                <a:cubicBezTo>
                  <a:pt x="623" y="391"/>
                  <a:pt x="623" y="391"/>
                  <a:pt x="623" y="391"/>
                </a:cubicBezTo>
                <a:cubicBezTo>
                  <a:pt x="630" y="393"/>
                  <a:pt x="630" y="393"/>
                  <a:pt x="630" y="393"/>
                </a:cubicBezTo>
                <a:cubicBezTo>
                  <a:pt x="638" y="396"/>
                  <a:pt x="638" y="396"/>
                  <a:pt x="638" y="396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32" y="411"/>
                  <a:pt x="632" y="411"/>
                  <a:pt x="632" y="411"/>
                </a:cubicBezTo>
                <a:cubicBezTo>
                  <a:pt x="632" y="411"/>
                  <a:pt x="628" y="408"/>
                  <a:pt x="626" y="411"/>
                </a:cubicBezTo>
                <a:cubicBezTo>
                  <a:pt x="624" y="413"/>
                  <a:pt x="615" y="417"/>
                  <a:pt x="615" y="417"/>
                </a:cubicBezTo>
                <a:cubicBezTo>
                  <a:pt x="608" y="417"/>
                  <a:pt x="608" y="417"/>
                  <a:pt x="608" y="417"/>
                </a:cubicBezTo>
                <a:cubicBezTo>
                  <a:pt x="602" y="417"/>
                  <a:pt x="602" y="417"/>
                  <a:pt x="602" y="417"/>
                </a:cubicBezTo>
                <a:cubicBezTo>
                  <a:pt x="595" y="413"/>
                  <a:pt x="595" y="413"/>
                  <a:pt x="595" y="413"/>
                </a:cubicBezTo>
                <a:cubicBezTo>
                  <a:pt x="584" y="412"/>
                  <a:pt x="584" y="412"/>
                  <a:pt x="584" y="412"/>
                </a:cubicBezTo>
                <a:cubicBezTo>
                  <a:pt x="582" y="415"/>
                  <a:pt x="582" y="415"/>
                  <a:pt x="582" y="415"/>
                </a:cubicBezTo>
                <a:cubicBezTo>
                  <a:pt x="582" y="415"/>
                  <a:pt x="583" y="413"/>
                  <a:pt x="576" y="419"/>
                </a:cubicBezTo>
                <a:cubicBezTo>
                  <a:pt x="570" y="426"/>
                  <a:pt x="568" y="424"/>
                  <a:pt x="568" y="424"/>
                </a:cubicBezTo>
                <a:cubicBezTo>
                  <a:pt x="557" y="425"/>
                  <a:pt x="557" y="425"/>
                  <a:pt x="557" y="425"/>
                </a:cubicBezTo>
                <a:cubicBezTo>
                  <a:pt x="549" y="425"/>
                  <a:pt x="549" y="425"/>
                  <a:pt x="549" y="425"/>
                </a:cubicBezTo>
                <a:cubicBezTo>
                  <a:pt x="545" y="432"/>
                  <a:pt x="545" y="432"/>
                  <a:pt x="545" y="432"/>
                </a:cubicBezTo>
                <a:cubicBezTo>
                  <a:pt x="541" y="436"/>
                  <a:pt x="541" y="436"/>
                  <a:pt x="541" y="436"/>
                </a:cubicBezTo>
                <a:cubicBezTo>
                  <a:pt x="537" y="440"/>
                  <a:pt x="537" y="440"/>
                  <a:pt x="537" y="440"/>
                </a:cubicBezTo>
                <a:cubicBezTo>
                  <a:pt x="532" y="443"/>
                  <a:pt x="532" y="443"/>
                  <a:pt x="532" y="443"/>
                </a:cubicBezTo>
                <a:cubicBezTo>
                  <a:pt x="523" y="448"/>
                  <a:pt x="523" y="448"/>
                  <a:pt x="523" y="448"/>
                </a:cubicBezTo>
                <a:cubicBezTo>
                  <a:pt x="517" y="448"/>
                  <a:pt x="517" y="448"/>
                  <a:pt x="517" y="448"/>
                </a:cubicBezTo>
                <a:cubicBezTo>
                  <a:pt x="508" y="448"/>
                  <a:pt x="508" y="448"/>
                  <a:pt x="508" y="448"/>
                </a:cubicBezTo>
                <a:cubicBezTo>
                  <a:pt x="504" y="443"/>
                  <a:pt x="504" y="443"/>
                  <a:pt x="504" y="443"/>
                </a:cubicBezTo>
                <a:cubicBezTo>
                  <a:pt x="495" y="440"/>
                  <a:pt x="495" y="440"/>
                  <a:pt x="495" y="440"/>
                </a:cubicBezTo>
                <a:cubicBezTo>
                  <a:pt x="501" y="434"/>
                  <a:pt x="501" y="434"/>
                  <a:pt x="501" y="434"/>
                </a:cubicBezTo>
                <a:cubicBezTo>
                  <a:pt x="501" y="428"/>
                  <a:pt x="501" y="428"/>
                  <a:pt x="501" y="428"/>
                </a:cubicBezTo>
                <a:cubicBezTo>
                  <a:pt x="503" y="421"/>
                  <a:pt x="503" y="421"/>
                  <a:pt x="503" y="421"/>
                </a:cubicBezTo>
                <a:cubicBezTo>
                  <a:pt x="503" y="415"/>
                  <a:pt x="503" y="415"/>
                  <a:pt x="503" y="415"/>
                </a:cubicBezTo>
                <a:cubicBezTo>
                  <a:pt x="499" y="411"/>
                  <a:pt x="499" y="411"/>
                  <a:pt x="499" y="411"/>
                </a:cubicBezTo>
                <a:cubicBezTo>
                  <a:pt x="490" y="406"/>
                  <a:pt x="490" y="406"/>
                  <a:pt x="490" y="406"/>
                </a:cubicBezTo>
                <a:cubicBezTo>
                  <a:pt x="486" y="404"/>
                  <a:pt x="486" y="404"/>
                  <a:pt x="486" y="404"/>
                </a:cubicBezTo>
                <a:cubicBezTo>
                  <a:pt x="480" y="400"/>
                  <a:pt x="480" y="400"/>
                  <a:pt x="480" y="400"/>
                </a:cubicBezTo>
                <a:cubicBezTo>
                  <a:pt x="478" y="399"/>
                  <a:pt x="478" y="399"/>
                  <a:pt x="478" y="399"/>
                </a:cubicBezTo>
                <a:cubicBezTo>
                  <a:pt x="467" y="395"/>
                  <a:pt x="467" y="395"/>
                  <a:pt x="467" y="395"/>
                </a:cubicBezTo>
                <a:cubicBezTo>
                  <a:pt x="462" y="395"/>
                  <a:pt x="462" y="395"/>
                  <a:pt x="462" y="395"/>
                </a:cubicBezTo>
                <a:cubicBezTo>
                  <a:pt x="465" y="391"/>
                  <a:pt x="465" y="391"/>
                  <a:pt x="465" y="391"/>
                </a:cubicBezTo>
                <a:cubicBezTo>
                  <a:pt x="471" y="387"/>
                  <a:pt x="471" y="387"/>
                  <a:pt x="471" y="387"/>
                </a:cubicBezTo>
                <a:cubicBezTo>
                  <a:pt x="478" y="382"/>
                  <a:pt x="478" y="382"/>
                  <a:pt x="478" y="382"/>
                </a:cubicBezTo>
                <a:cubicBezTo>
                  <a:pt x="482" y="378"/>
                  <a:pt x="482" y="378"/>
                  <a:pt x="482" y="378"/>
                </a:cubicBezTo>
                <a:cubicBezTo>
                  <a:pt x="491" y="375"/>
                  <a:pt x="491" y="375"/>
                  <a:pt x="491" y="375"/>
                </a:cubicBezTo>
                <a:cubicBezTo>
                  <a:pt x="500" y="369"/>
                  <a:pt x="500" y="369"/>
                  <a:pt x="500" y="369"/>
                </a:cubicBezTo>
                <a:cubicBezTo>
                  <a:pt x="507" y="369"/>
                  <a:pt x="507" y="369"/>
                  <a:pt x="507" y="369"/>
                </a:cubicBezTo>
                <a:cubicBezTo>
                  <a:pt x="510" y="366"/>
                  <a:pt x="510" y="366"/>
                  <a:pt x="510" y="366"/>
                </a:cubicBezTo>
                <a:cubicBezTo>
                  <a:pt x="508" y="360"/>
                  <a:pt x="508" y="360"/>
                  <a:pt x="508" y="360"/>
                </a:cubicBezTo>
                <a:cubicBezTo>
                  <a:pt x="500" y="358"/>
                  <a:pt x="500" y="358"/>
                  <a:pt x="500" y="358"/>
                </a:cubicBezTo>
                <a:cubicBezTo>
                  <a:pt x="493" y="358"/>
                  <a:pt x="493" y="358"/>
                  <a:pt x="493" y="358"/>
                </a:cubicBezTo>
                <a:cubicBezTo>
                  <a:pt x="482" y="358"/>
                  <a:pt x="482" y="358"/>
                  <a:pt x="482" y="358"/>
                </a:cubicBezTo>
                <a:cubicBezTo>
                  <a:pt x="475" y="357"/>
                  <a:pt x="475" y="357"/>
                  <a:pt x="475" y="357"/>
                </a:cubicBezTo>
                <a:cubicBezTo>
                  <a:pt x="465" y="356"/>
                  <a:pt x="465" y="356"/>
                  <a:pt x="465" y="356"/>
                </a:cubicBezTo>
                <a:cubicBezTo>
                  <a:pt x="459" y="353"/>
                  <a:pt x="459" y="353"/>
                  <a:pt x="459" y="353"/>
                </a:cubicBezTo>
                <a:cubicBezTo>
                  <a:pt x="448" y="353"/>
                  <a:pt x="448" y="353"/>
                  <a:pt x="448" y="353"/>
                </a:cubicBezTo>
                <a:cubicBezTo>
                  <a:pt x="448" y="353"/>
                  <a:pt x="444" y="353"/>
                  <a:pt x="442" y="353"/>
                </a:cubicBezTo>
                <a:cubicBezTo>
                  <a:pt x="439" y="353"/>
                  <a:pt x="428" y="348"/>
                  <a:pt x="428" y="348"/>
                </a:cubicBezTo>
                <a:cubicBezTo>
                  <a:pt x="432" y="344"/>
                  <a:pt x="432" y="344"/>
                  <a:pt x="432" y="344"/>
                </a:cubicBezTo>
                <a:cubicBezTo>
                  <a:pt x="433" y="338"/>
                  <a:pt x="433" y="338"/>
                  <a:pt x="433" y="338"/>
                </a:cubicBezTo>
                <a:cubicBezTo>
                  <a:pt x="435" y="336"/>
                  <a:pt x="435" y="336"/>
                  <a:pt x="435" y="336"/>
                </a:cubicBezTo>
                <a:cubicBezTo>
                  <a:pt x="442" y="336"/>
                  <a:pt x="442" y="336"/>
                  <a:pt x="442" y="336"/>
                </a:cubicBezTo>
                <a:cubicBezTo>
                  <a:pt x="448" y="336"/>
                  <a:pt x="448" y="336"/>
                  <a:pt x="448" y="336"/>
                </a:cubicBezTo>
                <a:cubicBezTo>
                  <a:pt x="454" y="336"/>
                  <a:pt x="454" y="336"/>
                  <a:pt x="454" y="336"/>
                </a:cubicBezTo>
                <a:cubicBezTo>
                  <a:pt x="458" y="329"/>
                  <a:pt x="458" y="329"/>
                  <a:pt x="458" y="329"/>
                </a:cubicBezTo>
                <a:cubicBezTo>
                  <a:pt x="462" y="326"/>
                  <a:pt x="462" y="326"/>
                  <a:pt x="462" y="326"/>
                </a:cubicBezTo>
                <a:cubicBezTo>
                  <a:pt x="456" y="326"/>
                  <a:pt x="456" y="326"/>
                  <a:pt x="456" y="326"/>
                </a:cubicBezTo>
                <a:cubicBezTo>
                  <a:pt x="451" y="328"/>
                  <a:pt x="451" y="328"/>
                  <a:pt x="451" y="328"/>
                </a:cubicBezTo>
                <a:cubicBezTo>
                  <a:pt x="451" y="328"/>
                  <a:pt x="448" y="327"/>
                  <a:pt x="446" y="328"/>
                </a:cubicBezTo>
                <a:cubicBezTo>
                  <a:pt x="445" y="330"/>
                  <a:pt x="439" y="329"/>
                  <a:pt x="439" y="329"/>
                </a:cubicBezTo>
                <a:cubicBezTo>
                  <a:pt x="437" y="325"/>
                  <a:pt x="437" y="325"/>
                  <a:pt x="437" y="325"/>
                </a:cubicBezTo>
                <a:cubicBezTo>
                  <a:pt x="436" y="319"/>
                  <a:pt x="436" y="319"/>
                  <a:pt x="436" y="319"/>
                </a:cubicBezTo>
                <a:cubicBezTo>
                  <a:pt x="436" y="319"/>
                  <a:pt x="436" y="320"/>
                  <a:pt x="436" y="316"/>
                </a:cubicBezTo>
                <a:cubicBezTo>
                  <a:pt x="436" y="313"/>
                  <a:pt x="436" y="310"/>
                  <a:pt x="436" y="310"/>
                </a:cubicBezTo>
                <a:cubicBezTo>
                  <a:pt x="436" y="304"/>
                  <a:pt x="436" y="304"/>
                  <a:pt x="436" y="304"/>
                </a:cubicBezTo>
                <a:cubicBezTo>
                  <a:pt x="430" y="299"/>
                  <a:pt x="430" y="299"/>
                  <a:pt x="430" y="299"/>
                </a:cubicBezTo>
                <a:cubicBezTo>
                  <a:pt x="425" y="295"/>
                  <a:pt x="425" y="295"/>
                  <a:pt x="425" y="295"/>
                </a:cubicBezTo>
                <a:cubicBezTo>
                  <a:pt x="425" y="290"/>
                  <a:pt x="425" y="290"/>
                  <a:pt x="425" y="290"/>
                </a:cubicBezTo>
                <a:cubicBezTo>
                  <a:pt x="423" y="297"/>
                  <a:pt x="423" y="297"/>
                  <a:pt x="423" y="297"/>
                </a:cubicBezTo>
                <a:cubicBezTo>
                  <a:pt x="428" y="302"/>
                  <a:pt x="428" y="302"/>
                  <a:pt x="428" y="302"/>
                </a:cubicBezTo>
                <a:cubicBezTo>
                  <a:pt x="432" y="307"/>
                  <a:pt x="432" y="307"/>
                  <a:pt x="432" y="307"/>
                </a:cubicBezTo>
                <a:cubicBezTo>
                  <a:pt x="431" y="316"/>
                  <a:pt x="431" y="316"/>
                  <a:pt x="431" y="316"/>
                </a:cubicBezTo>
                <a:cubicBezTo>
                  <a:pt x="429" y="322"/>
                  <a:pt x="429" y="322"/>
                  <a:pt x="429" y="322"/>
                </a:cubicBezTo>
                <a:cubicBezTo>
                  <a:pt x="424" y="330"/>
                  <a:pt x="424" y="330"/>
                  <a:pt x="424" y="330"/>
                </a:cubicBezTo>
                <a:cubicBezTo>
                  <a:pt x="424" y="330"/>
                  <a:pt x="420" y="330"/>
                  <a:pt x="417" y="330"/>
                </a:cubicBezTo>
                <a:cubicBezTo>
                  <a:pt x="415" y="330"/>
                  <a:pt x="411" y="327"/>
                  <a:pt x="411" y="327"/>
                </a:cubicBezTo>
                <a:cubicBezTo>
                  <a:pt x="411" y="327"/>
                  <a:pt x="408" y="326"/>
                  <a:pt x="397" y="329"/>
                </a:cubicBezTo>
                <a:cubicBezTo>
                  <a:pt x="386" y="331"/>
                  <a:pt x="386" y="331"/>
                  <a:pt x="386" y="331"/>
                </a:cubicBezTo>
                <a:cubicBezTo>
                  <a:pt x="383" y="334"/>
                  <a:pt x="383" y="334"/>
                  <a:pt x="383" y="334"/>
                </a:cubicBezTo>
                <a:cubicBezTo>
                  <a:pt x="380" y="338"/>
                  <a:pt x="380" y="338"/>
                  <a:pt x="380" y="338"/>
                </a:cubicBezTo>
                <a:cubicBezTo>
                  <a:pt x="378" y="343"/>
                  <a:pt x="378" y="343"/>
                  <a:pt x="378" y="343"/>
                </a:cubicBezTo>
                <a:cubicBezTo>
                  <a:pt x="371" y="355"/>
                  <a:pt x="371" y="355"/>
                  <a:pt x="371" y="355"/>
                </a:cubicBezTo>
                <a:cubicBezTo>
                  <a:pt x="367" y="355"/>
                  <a:pt x="367" y="355"/>
                  <a:pt x="367" y="355"/>
                </a:cubicBezTo>
                <a:cubicBezTo>
                  <a:pt x="359" y="367"/>
                  <a:pt x="359" y="367"/>
                  <a:pt x="359" y="367"/>
                </a:cubicBezTo>
                <a:cubicBezTo>
                  <a:pt x="355" y="371"/>
                  <a:pt x="355" y="371"/>
                  <a:pt x="355" y="371"/>
                </a:cubicBezTo>
                <a:cubicBezTo>
                  <a:pt x="348" y="372"/>
                  <a:pt x="348" y="372"/>
                  <a:pt x="348" y="372"/>
                </a:cubicBezTo>
                <a:cubicBezTo>
                  <a:pt x="348" y="372"/>
                  <a:pt x="345" y="373"/>
                  <a:pt x="342" y="376"/>
                </a:cubicBezTo>
                <a:cubicBezTo>
                  <a:pt x="339" y="379"/>
                  <a:pt x="335" y="380"/>
                  <a:pt x="335" y="380"/>
                </a:cubicBezTo>
                <a:cubicBezTo>
                  <a:pt x="332" y="380"/>
                  <a:pt x="332" y="380"/>
                  <a:pt x="332" y="380"/>
                </a:cubicBezTo>
                <a:cubicBezTo>
                  <a:pt x="332" y="384"/>
                  <a:pt x="332" y="384"/>
                  <a:pt x="332" y="384"/>
                </a:cubicBezTo>
                <a:cubicBezTo>
                  <a:pt x="332" y="391"/>
                  <a:pt x="332" y="391"/>
                  <a:pt x="332" y="391"/>
                </a:cubicBezTo>
                <a:cubicBezTo>
                  <a:pt x="333" y="395"/>
                  <a:pt x="333" y="395"/>
                  <a:pt x="333" y="395"/>
                </a:cubicBezTo>
                <a:cubicBezTo>
                  <a:pt x="335" y="401"/>
                  <a:pt x="335" y="401"/>
                  <a:pt x="335" y="401"/>
                </a:cubicBezTo>
                <a:lnTo>
                  <a:pt x="334" y="404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36" name="Freeform 41"/>
          <p:cNvSpPr>
            <a:spLocks/>
          </p:cNvSpPr>
          <p:nvPr/>
        </p:nvSpPr>
        <p:spPr bwMode="auto">
          <a:xfrm>
            <a:off x="7210427" y="3516313"/>
            <a:ext cx="665163" cy="471488"/>
          </a:xfrm>
          <a:custGeom>
            <a:avLst/>
            <a:gdLst>
              <a:gd name="T0" fmla="*/ 362 w 415"/>
              <a:gd name="T1" fmla="*/ 245 h 294"/>
              <a:gd name="T2" fmla="*/ 343 w 415"/>
              <a:gd name="T3" fmla="*/ 247 h 294"/>
              <a:gd name="T4" fmla="*/ 333 w 415"/>
              <a:gd name="T5" fmla="*/ 262 h 294"/>
              <a:gd name="T6" fmla="*/ 325 w 415"/>
              <a:gd name="T7" fmla="*/ 280 h 294"/>
              <a:gd name="T8" fmla="*/ 321 w 415"/>
              <a:gd name="T9" fmla="*/ 294 h 294"/>
              <a:gd name="T10" fmla="*/ 305 w 415"/>
              <a:gd name="T11" fmla="*/ 280 h 294"/>
              <a:gd name="T12" fmla="*/ 294 w 415"/>
              <a:gd name="T13" fmla="*/ 283 h 294"/>
              <a:gd name="T14" fmla="*/ 269 w 415"/>
              <a:gd name="T15" fmla="*/ 282 h 294"/>
              <a:gd name="T16" fmla="*/ 256 w 415"/>
              <a:gd name="T17" fmla="*/ 274 h 294"/>
              <a:gd name="T18" fmla="*/ 234 w 415"/>
              <a:gd name="T19" fmla="*/ 279 h 294"/>
              <a:gd name="T20" fmla="*/ 209 w 415"/>
              <a:gd name="T21" fmla="*/ 277 h 294"/>
              <a:gd name="T22" fmla="*/ 180 w 415"/>
              <a:gd name="T23" fmla="*/ 272 h 294"/>
              <a:gd name="T24" fmla="*/ 158 w 415"/>
              <a:gd name="T25" fmla="*/ 264 h 294"/>
              <a:gd name="T26" fmla="*/ 135 w 415"/>
              <a:gd name="T27" fmla="*/ 259 h 294"/>
              <a:gd name="T28" fmla="*/ 92 w 415"/>
              <a:gd name="T29" fmla="*/ 256 h 294"/>
              <a:gd name="T30" fmla="*/ 69 w 415"/>
              <a:gd name="T31" fmla="*/ 257 h 294"/>
              <a:gd name="T32" fmla="*/ 51 w 415"/>
              <a:gd name="T33" fmla="*/ 259 h 294"/>
              <a:gd name="T34" fmla="*/ 42 w 415"/>
              <a:gd name="T35" fmla="*/ 267 h 294"/>
              <a:gd name="T36" fmla="*/ 35 w 415"/>
              <a:gd name="T37" fmla="*/ 272 h 294"/>
              <a:gd name="T38" fmla="*/ 17 w 415"/>
              <a:gd name="T39" fmla="*/ 273 h 294"/>
              <a:gd name="T40" fmla="*/ 18 w 415"/>
              <a:gd name="T41" fmla="*/ 245 h 294"/>
              <a:gd name="T42" fmla="*/ 4 w 415"/>
              <a:gd name="T43" fmla="*/ 236 h 294"/>
              <a:gd name="T44" fmla="*/ 9 w 415"/>
              <a:gd name="T45" fmla="*/ 219 h 294"/>
              <a:gd name="T46" fmla="*/ 32 w 415"/>
              <a:gd name="T47" fmla="*/ 208 h 294"/>
              <a:gd name="T48" fmla="*/ 25 w 415"/>
              <a:gd name="T49" fmla="*/ 172 h 294"/>
              <a:gd name="T50" fmla="*/ 14 w 415"/>
              <a:gd name="T51" fmla="*/ 139 h 294"/>
              <a:gd name="T52" fmla="*/ 45 w 415"/>
              <a:gd name="T53" fmla="*/ 136 h 294"/>
              <a:gd name="T54" fmla="*/ 75 w 415"/>
              <a:gd name="T55" fmla="*/ 124 h 294"/>
              <a:gd name="T56" fmla="*/ 93 w 415"/>
              <a:gd name="T57" fmla="*/ 117 h 294"/>
              <a:gd name="T58" fmla="*/ 109 w 415"/>
              <a:gd name="T59" fmla="*/ 105 h 294"/>
              <a:gd name="T60" fmla="*/ 115 w 415"/>
              <a:gd name="T61" fmla="*/ 80 h 294"/>
              <a:gd name="T62" fmla="*/ 135 w 415"/>
              <a:gd name="T63" fmla="*/ 62 h 294"/>
              <a:gd name="T64" fmla="*/ 152 w 415"/>
              <a:gd name="T65" fmla="*/ 53 h 294"/>
              <a:gd name="T66" fmla="*/ 151 w 415"/>
              <a:gd name="T67" fmla="*/ 30 h 294"/>
              <a:gd name="T68" fmla="*/ 183 w 415"/>
              <a:gd name="T69" fmla="*/ 19 h 294"/>
              <a:gd name="T70" fmla="*/ 205 w 415"/>
              <a:gd name="T71" fmla="*/ 7 h 294"/>
              <a:gd name="T72" fmla="*/ 219 w 415"/>
              <a:gd name="T73" fmla="*/ 0 h 294"/>
              <a:gd name="T74" fmla="*/ 239 w 415"/>
              <a:gd name="T75" fmla="*/ 5 h 294"/>
              <a:gd name="T76" fmla="*/ 255 w 415"/>
              <a:gd name="T77" fmla="*/ 8 h 294"/>
              <a:gd name="T78" fmla="*/ 269 w 415"/>
              <a:gd name="T79" fmla="*/ 11 h 294"/>
              <a:gd name="T80" fmla="*/ 272 w 415"/>
              <a:gd name="T81" fmla="*/ 26 h 294"/>
              <a:gd name="T82" fmla="*/ 298 w 415"/>
              <a:gd name="T83" fmla="*/ 18 h 294"/>
              <a:gd name="T84" fmla="*/ 316 w 415"/>
              <a:gd name="T85" fmla="*/ 19 h 294"/>
              <a:gd name="T86" fmla="*/ 337 w 415"/>
              <a:gd name="T87" fmla="*/ 37 h 294"/>
              <a:gd name="T88" fmla="*/ 341 w 415"/>
              <a:gd name="T89" fmla="*/ 58 h 294"/>
              <a:gd name="T90" fmla="*/ 341 w 415"/>
              <a:gd name="T91" fmla="*/ 69 h 294"/>
              <a:gd name="T92" fmla="*/ 339 w 415"/>
              <a:gd name="T93" fmla="*/ 84 h 294"/>
              <a:gd name="T94" fmla="*/ 351 w 415"/>
              <a:gd name="T95" fmla="*/ 101 h 294"/>
              <a:gd name="T96" fmla="*/ 376 w 415"/>
              <a:gd name="T97" fmla="*/ 126 h 294"/>
              <a:gd name="T98" fmla="*/ 379 w 415"/>
              <a:gd name="T99" fmla="*/ 139 h 294"/>
              <a:gd name="T100" fmla="*/ 396 w 415"/>
              <a:gd name="T101" fmla="*/ 144 h 294"/>
              <a:gd name="T102" fmla="*/ 415 w 415"/>
              <a:gd name="T103" fmla="*/ 167 h 294"/>
              <a:gd name="T104" fmla="*/ 399 w 415"/>
              <a:gd name="T105" fmla="*/ 183 h 294"/>
              <a:gd name="T106" fmla="*/ 370 w 415"/>
              <a:gd name="T107" fmla="*/ 182 h 294"/>
              <a:gd name="T108" fmla="*/ 363 w 415"/>
              <a:gd name="T109" fmla="*/ 196 h 294"/>
              <a:gd name="T110" fmla="*/ 370 w 415"/>
              <a:gd name="T111" fmla="*/ 217 h 294"/>
              <a:gd name="T112" fmla="*/ 375 w 415"/>
              <a:gd name="T113" fmla="*/ 23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15" h="294">
                <a:moveTo>
                  <a:pt x="374" y="245"/>
                </a:moveTo>
                <a:cubicBezTo>
                  <a:pt x="369" y="246"/>
                  <a:pt x="369" y="246"/>
                  <a:pt x="369" y="246"/>
                </a:cubicBezTo>
                <a:cubicBezTo>
                  <a:pt x="362" y="245"/>
                  <a:pt x="362" y="245"/>
                  <a:pt x="362" y="245"/>
                </a:cubicBezTo>
                <a:cubicBezTo>
                  <a:pt x="356" y="245"/>
                  <a:pt x="356" y="245"/>
                  <a:pt x="356" y="245"/>
                </a:cubicBezTo>
                <a:cubicBezTo>
                  <a:pt x="349" y="245"/>
                  <a:pt x="349" y="245"/>
                  <a:pt x="349" y="245"/>
                </a:cubicBezTo>
                <a:cubicBezTo>
                  <a:pt x="343" y="247"/>
                  <a:pt x="343" y="247"/>
                  <a:pt x="343" y="247"/>
                </a:cubicBezTo>
                <a:cubicBezTo>
                  <a:pt x="339" y="250"/>
                  <a:pt x="339" y="250"/>
                  <a:pt x="339" y="250"/>
                </a:cubicBezTo>
                <a:cubicBezTo>
                  <a:pt x="335" y="256"/>
                  <a:pt x="335" y="256"/>
                  <a:pt x="335" y="256"/>
                </a:cubicBezTo>
                <a:cubicBezTo>
                  <a:pt x="333" y="262"/>
                  <a:pt x="333" y="262"/>
                  <a:pt x="333" y="262"/>
                </a:cubicBezTo>
                <a:cubicBezTo>
                  <a:pt x="328" y="266"/>
                  <a:pt x="328" y="266"/>
                  <a:pt x="328" y="266"/>
                </a:cubicBezTo>
                <a:cubicBezTo>
                  <a:pt x="325" y="275"/>
                  <a:pt x="325" y="275"/>
                  <a:pt x="325" y="275"/>
                </a:cubicBezTo>
                <a:cubicBezTo>
                  <a:pt x="325" y="275"/>
                  <a:pt x="325" y="279"/>
                  <a:pt x="325" y="280"/>
                </a:cubicBezTo>
                <a:cubicBezTo>
                  <a:pt x="325" y="282"/>
                  <a:pt x="325" y="287"/>
                  <a:pt x="325" y="287"/>
                </a:cubicBezTo>
                <a:cubicBezTo>
                  <a:pt x="324" y="291"/>
                  <a:pt x="324" y="291"/>
                  <a:pt x="324" y="291"/>
                </a:cubicBezTo>
                <a:cubicBezTo>
                  <a:pt x="321" y="294"/>
                  <a:pt x="321" y="294"/>
                  <a:pt x="321" y="294"/>
                </a:cubicBezTo>
                <a:cubicBezTo>
                  <a:pt x="317" y="292"/>
                  <a:pt x="317" y="292"/>
                  <a:pt x="317" y="292"/>
                </a:cubicBezTo>
                <a:cubicBezTo>
                  <a:pt x="314" y="287"/>
                  <a:pt x="314" y="287"/>
                  <a:pt x="314" y="287"/>
                </a:cubicBezTo>
                <a:cubicBezTo>
                  <a:pt x="305" y="280"/>
                  <a:pt x="305" y="280"/>
                  <a:pt x="305" y="280"/>
                </a:cubicBezTo>
                <a:cubicBezTo>
                  <a:pt x="302" y="280"/>
                  <a:pt x="302" y="280"/>
                  <a:pt x="302" y="280"/>
                </a:cubicBezTo>
                <a:cubicBezTo>
                  <a:pt x="298" y="281"/>
                  <a:pt x="298" y="281"/>
                  <a:pt x="298" y="281"/>
                </a:cubicBezTo>
                <a:cubicBezTo>
                  <a:pt x="294" y="283"/>
                  <a:pt x="294" y="283"/>
                  <a:pt x="294" y="283"/>
                </a:cubicBezTo>
                <a:cubicBezTo>
                  <a:pt x="285" y="284"/>
                  <a:pt x="285" y="284"/>
                  <a:pt x="285" y="284"/>
                </a:cubicBezTo>
                <a:cubicBezTo>
                  <a:pt x="271" y="285"/>
                  <a:pt x="271" y="285"/>
                  <a:pt x="271" y="285"/>
                </a:cubicBezTo>
                <a:cubicBezTo>
                  <a:pt x="269" y="282"/>
                  <a:pt x="269" y="282"/>
                  <a:pt x="269" y="282"/>
                </a:cubicBezTo>
                <a:cubicBezTo>
                  <a:pt x="266" y="277"/>
                  <a:pt x="266" y="277"/>
                  <a:pt x="266" y="27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56" y="274"/>
                  <a:pt x="256" y="274"/>
                  <a:pt x="256" y="274"/>
                </a:cubicBezTo>
                <a:cubicBezTo>
                  <a:pt x="250" y="277"/>
                  <a:pt x="250" y="277"/>
                  <a:pt x="250" y="277"/>
                </a:cubicBezTo>
                <a:cubicBezTo>
                  <a:pt x="242" y="282"/>
                  <a:pt x="242" y="282"/>
                  <a:pt x="242" y="282"/>
                </a:cubicBezTo>
                <a:cubicBezTo>
                  <a:pt x="234" y="279"/>
                  <a:pt x="234" y="279"/>
                  <a:pt x="234" y="279"/>
                </a:cubicBezTo>
                <a:cubicBezTo>
                  <a:pt x="226" y="274"/>
                  <a:pt x="226" y="274"/>
                  <a:pt x="226" y="274"/>
                </a:cubicBezTo>
                <a:cubicBezTo>
                  <a:pt x="219" y="273"/>
                  <a:pt x="219" y="273"/>
                  <a:pt x="219" y="273"/>
                </a:cubicBezTo>
                <a:cubicBezTo>
                  <a:pt x="209" y="277"/>
                  <a:pt x="209" y="277"/>
                  <a:pt x="209" y="277"/>
                </a:cubicBezTo>
                <a:cubicBezTo>
                  <a:pt x="200" y="276"/>
                  <a:pt x="200" y="276"/>
                  <a:pt x="200" y="276"/>
                </a:cubicBezTo>
                <a:cubicBezTo>
                  <a:pt x="193" y="276"/>
                  <a:pt x="193" y="276"/>
                  <a:pt x="193" y="276"/>
                </a:cubicBezTo>
                <a:cubicBezTo>
                  <a:pt x="193" y="276"/>
                  <a:pt x="182" y="272"/>
                  <a:pt x="180" y="272"/>
                </a:cubicBezTo>
                <a:cubicBezTo>
                  <a:pt x="179" y="272"/>
                  <a:pt x="172" y="269"/>
                  <a:pt x="172" y="269"/>
                </a:cubicBezTo>
                <a:cubicBezTo>
                  <a:pt x="164" y="266"/>
                  <a:pt x="164" y="266"/>
                  <a:pt x="164" y="266"/>
                </a:cubicBezTo>
                <a:cubicBezTo>
                  <a:pt x="158" y="264"/>
                  <a:pt x="158" y="264"/>
                  <a:pt x="158" y="264"/>
                </a:cubicBezTo>
                <a:cubicBezTo>
                  <a:pt x="158" y="264"/>
                  <a:pt x="152" y="262"/>
                  <a:pt x="150" y="262"/>
                </a:cubicBezTo>
                <a:cubicBezTo>
                  <a:pt x="149" y="262"/>
                  <a:pt x="141" y="259"/>
                  <a:pt x="141" y="259"/>
                </a:cubicBezTo>
                <a:cubicBezTo>
                  <a:pt x="135" y="259"/>
                  <a:pt x="135" y="259"/>
                  <a:pt x="135" y="259"/>
                </a:cubicBezTo>
                <a:cubicBezTo>
                  <a:pt x="126" y="257"/>
                  <a:pt x="126" y="257"/>
                  <a:pt x="126" y="257"/>
                </a:cubicBezTo>
                <a:cubicBezTo>
                  <a:pt x="115" y="256"/>
                  <a:pt x="115" y="256"/>
                  <a:pt x="115" y="256"/>
                </a:cubicBezTo>
                <a:cubicBezTo>
                  <a:pt x="92" y="256"/>
                  <a:pt x="92" y="256"/>
                  <a:pt x="92" y="256"/>
                </a:cubicBezTo>
                <a:cubicBezTo>
                  <a:pt x="79" y="257"/>
                  <a:pt x="79" y="257"/>
                  <a:pt x="79" y="257"/>
                </a:cubicBezTo>
                <a:cubicBezTo>
                  <a:pt x="73" y="257"/>
                  <a:pt x="73" y="257"/>
                  <a:pt x="73" y="257"/>
                </a:cubicBezTo>
                <a:cubicBezTo>
                  <a:pt x="69" y="257"/>
                  <a:pt x="69" y="257"/>
                  <a:pt x="69" y="257"/>
                </a:cubicBezTo>
                <a:cubicBezTo>
                  <a:pt x="63" y="258"/>
                  <a:pt x="63" y="258"/>
                  <a:pt x="63" y="258"/>
                </a:cubicBezTo>
                <a:cubicBezTo>
                  <a:pt x="59" y="260"/>
                  <a:pt x="59" y="260"/>
                  <a:pt x="59" y="260"/>
                </a:cubicBezTo>
                <a:cubicBezTo>
                  <a:pt x="51" y="259"/>
                  <a:pt x="51" y="259"/>
                  <a:pt x="51" y="259"/>
                </a:cubicBezTo>
                <a:cubicBezTo>
                  <a:pt x="51" y="259"/>
                  <a:pt x="48" y="260"/>
                  <a:pt x="47" y="261"/>
                </a:cubicBezTo>
                <a:cubicBezTo>
                  <a:pt x="46" y="262"/>
                  <a:pt x="44" y="264"/>
                  <a:pt x="44" y="264"/>
                </a:cubicBezTo>
                <a:cubicBezTo>
                  <a:pt x="44" y="264"/>
                  <a:pt x="42" y="266"/>
                  <a:pt x="42" y="267"/>
                </a:cubicBezTo>
                <a:cubicBezTo>
                  <a:pt x="42" y="268"/>
                  <a:pt x="40" y="268"/>
                  <a:pt x="40" y="268"/>
                </a:cubicBezTo>
                <a:cubicBezTo>
                  <a:pt x="37" y="272"/>
                  <a:pt x="37" y="272"/>
                  <a:pt x="37" y="272"/>
                </a:cubicBezTo>
                <a:cubicBezTo>
                  <a:pt x="35" y="272"/>
                  <a:pt x="35" y="272"/>
                  <a:pt x="35" y="272"/>
                </a:cubicBezTo>
                <a:cubicBezTo>
                  <a:pt x="30" y="273"/>
                  <a:pt x="30" y="273"/>
                  <a:pt x="30" y="273"/>
                </a:cubicBezTo>
                <a:cubicBezTo>
                  <a:pt x="26" y="273"/>
                  <a:pt x="26" y="273"/>
                  <a:pt x="26" y="273"/>
                </a:cubicBezTo>
                <a:cubicBezTo>
                  <a:pt x="17" y="273"/>
                  <a:pt x="17" y="273"/>
                  <a:pt x="17" y="273"/>
                </a:cubicBezTo>
                <a:cubicBezTo>
                  <a:pt x="19" y="259"/>
                  <a:pt x="19" y="259"/>
                  <a:pt x="19" y="259"/>
                </a:cubicBezTo>
                <a:cubicBezTo>
                  <a:pt x="19" y="250"/>
                  <a:pt x="19" y="250"/>
                  <a:pt x="19" y="250"/>
                </a:cubicBezTo>
                <a:cubicBezTo>
                  <a:pt x="18" y="245"/>
                  <a:pt x="18" y="245"/>
                  <a:pt x="18" y="245"/>
                </a:cubicBezTo>
                <a:cubicBezTo>
                  <a:pt x="13" y="242"/>
                  <a:pt x="13" y="242"/>
                  <a:pt x="13" y="242"/>
                </a:cubicBezTo>
                <a:cubicBezTo>
                  <a:pt x="9" y="239"/>
                  <a:pt x="9" y="239"/>
                  <a:pt x="9" y="239"/>
                </a:cubicBezTo>
                <a:cubicBezTo>
                  <a:pt x="4" y="236"/>
                  <a:pt x="4" y="236"/>
                  <a:pt x="4" y="236"/>
                </a:cubicBezTo>
                <a:cubicBezTo>
                  <a:pt x="0" y="232"/>
                  <a:pt x="0" y="232"/>
                  <a:pt x="0" y="232"/>
                </a:cubicBezTo>
                <a:cubicBezTo>
                  <a:pt x="3" y="225"/>
                  <a:pt x="3" y="225"/>
                  <a:pt x="3" y="225"/>
                </a:cubicBezTo>
                <a:cubicBezTo>
                  <a:pt x="9" y="219"/>
                  <a:pt x="9" y="219"/>
                  <a:pt x="9" y="219"/>
                </a:cubicBezTo>
                <a:cubicBezTo>
                  <a:pt x="16" y="216"/>
                  <a:pt x="16" y="216"/>
                  <a:pt x="16" y="216"/>
                </a:cubicBezTo>
                <a:cubicBezTo>
                  <a:pt x="28" y="213"/>
                  <a:pt x="28" y="213"/>
                  <a:pt x="28" y="213"/>
                </a:cubicBezTo>
                <a:cubicBezTo>
                  <a:pt x="32" y="208"/>
                  <a:pt x="32" y="208"/>
                  <a:pt x="32" y="208"/>
                </a:cubicBezTo>
                <a:cubicBezTo>
                  <a:pt x="32" y="199"/>
                  <a:pt x="32" y="199"/>
                  <a:pt x="32" y="199"/>
                </a:cubicBezTo>
                <a:cubicBezTo>
                  <a:pt x="31" y="185"/>
                  <a:pt x="31" y="185"/>
                  <a:pt x="31" y="185"/>
                </a:cubicBezTo>
                <a:cubicBezTo>
                  <a:pt x="25" y="172"/>
                  <a:pt x="25" y="172"/>
                  <a:pt x="25" y="172"/>
                </a:cubicBezTo>
                <a:cubicBezTo>
                  <a:pt x="20" y="161"/>
                  <a:pt x="20" y="161"/>
                  <a:pt x="20" y="161"/>
                </a:cubicBezTo>
                <a:cubicBezTo>
                  <a:pt x="18" y="149"/>
                  <a:pt x="18" y="149"/>
                  <a:pt x="18" y="149"/>
                </a:cubicBezTo>
                <a:cubicBezTo>
                  <a:pt x="14" y="139"/>
                  <a:pt x="14" y="139"/>
                  <a:pt x="14" y="139"/>
                </a:cubicBezTo>
                <a:cubicBezTo>
                  <a:pt x="22" y="139"/>
                  <a:pt x="22" y="139"/>
                  <a:pt x="22" y="139"/>
                </a:cubicBezTo>
                <a:cubicBezTo>
                  <a:pt x="39" y="139"/>
                  <a:pt x="39" y="139"/>
                  <a:pt x="39" y="139"/>
                </a:cubicBezTo>
                <a:cubicBezTo>
                  <a:pt x="45" y="136"/>
                  <a:pt x="45" y="136"/>
                  <a:pt x="45" y="136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8" y="129"/>
                  <a:pt x="68" y="129"/>
                  <a:pt x="68" y="129"/>
                </a:cubicBezTo>
                <a:cubicBezTo>
                  <a:pt x="75" y="124"/>
                  <a:pt x="75" y="124"/>
                  <a:pt x="75" y="124"/>
                </a:cubicBezTo>
                <a:cubicBezTo>
                  <a:pt x="81" y="121"/>
                  <a:pt x="81" y="121"/>
                  <a:pt x="81" y="121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100" y="116"/>
                  <a:pt x="104" y="118"/>
                  <a:pt x="104" y="116"/>
                </a:cubicBezTo>
                <a:cubicBezTo>
                  <a:pt x="104" y="113"/>
                  <a:pt x="109" y="105"/>
                  <a:pt x="109" y="105"/>
                </a:cubicBezTo>
                <a:cubicBezTo>
                  <a:pt x="109" y="96"/>
                  <a:pt x="109" y="96"/>
                  <a:pt x="109" y="96"/>
                </a:cubicBezTo>
                <a:cubicBezTo>
                  <a:pt x="112" y="90"/>
                  <a:pt x="112" y="90"/>
                  <a:pt x="112" y="90"/>
                </a:cubicBezTo>
                <a:cubicBezTo>
                  <a:pt x="115" y="80"/>
                  <a:pt x="115" y="80"/>
                  <a:pt x="115" y="80"/>
                </a:cubicBezTo>
                <a:cubicBezTo>
                  <a:pt x="121" y="74"/>
                  <a:pt x="121" y="74"/>
                  <a:pt x="121" y="74"/>
                </a:cubicBezTo>
                <a:cubicBezTo>
                  <a:pt x="130" y="68"/>
                  <a:pt x="130" y="68"/>
                  <a:pt x="130" y="68"/>
                </a:cubicBezTo>
                <a:cubicBezTo>
                  <a:pt x="135" y="62"/>
                  <a:pt x="135" y="62"/>
                  <a:pt x="135" y="62"/>
                </a:cubicBezTo>
                <a:cubicBezTo>
                  <a:pt x="143" y="60"/>
                  <a:pt x="143" y="60"/>
                  <a:pt x="143" y="60"/>
                </a:cubicBezTo>
                <a:cubicBezTo>
                  <a:pt x="149" y="60"/>
                  <a:pt x="149" y="60"/>
                  <a:pt x="149" y="60"/>
                </a:cubicBezTo>
                <a:cubicBezTo>
                  <a:pt x="149" y="60"/>
                  <a:pt x="152" y="55"/>
                  <a:pt x="152" y="53"/>
                </a:cubicBezTo>
                <a:cubicBezTo>
                  <a:pt x="152" y="52"/>
                  <a:pt x="149" y="49"/>
                  <a:pt x="149" y="49"/>
                </a:cubicBezTo>
                <a:cubicBezTo>
                  <a:pt x="150" y="36"/>
                  <a:pt x="150" y="36"/>
                  <a:pt x="150" y="36"/>
                </a:cubicBezTo>
                <a:cubicBezTo>
                  <a:pt x="151" y="30"/>
                  <a:pt x="151" y="30"/>
                  <a:pt x="151" y="30"/>
                </a:cubicBezTo>
                <a:cubicBezTo>
                  <a:pt x="156" y="25"/>
                  <a:pt x="156" y="25"/>
                  <a:pt x="156" y="25"/>
                </a:cubicBezTo>
                <a:cubicBezTo>
                  <a:pt x="156" y="25"/>
                  <a:pt x="163" y="20"/>
                  <a:pt x="168" y="20"/>
                </a:cubicBezTo>
                <a:cubicBezTo>
                  <a:pt x="173" y="20"/>
                  <a:pt x="180" y="19"/>
                  <a:pt x="183" y="19"/>
                </a:cubicBezTo>
                <a:cubicBezTo>
                  <a:pt x="185" y="19"/>
                  <a:pt x="193" y="19"/>
                  <a:pt x="193" y="19"/>
                </a:cubicBezTo>
                <a:cubicBezTo>
                  <a:pt x="201" y="13"/>
                  <a:pt x="201" y="13"/>
                  <a:pt x="201" y="13"/>
                </a:cubicBezTo>
                <a:cubicBezTo>
                  <a:pt x="205" y="7"/>
                  <a:pt x="205" y="7"/>
                  <a:pt x="205" y="7"/>
                </a:cubicBezTo>
                <a:cubicBezTo>
                  <a:pt x="207" y="3"/>
                  <a:pt x="207" y="3"/>
                  <a:pt x="207" y="3"/>
                </a:cubicBezTo>
                <a:cubicBezTo>
                  <a:pt x="215" y="0"/>
                  <a:pt x="215" y="0"/>
                  <a:pt x="215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27" y="5"/>
                  <a:pt x="227" y="5"/>
                  <a:pt x="227" y="5"/>
                </a:cubicBezTo>
                <a:cubicBezTo>
                  <a:pt x="233" y="5"/>
                  <a:pt x="233" y="5"/>
                  <a:pt x="233" y="5"/>
                </a:cubicBezTo>
                <a:cubicBezTo>
                  <a:pt x="239" y="5"/>
                  <a:pt x="239" y="5"/>
                  <a:pt x="239" y="5"/>
                </a:cubicBezTo>
                <a:cubicBezTo>
                  <a:pt x="242" y="8"/>
                  <a:pt x="242" y="8"/>
                  <a:pt x="242" y="8"/>
                </a:cubicBezTo>
                <a:cubicBezTo>
                  <a:pt x="244" y="11"/>
                  <a:pt x="244" y="11"/>
                  <a:pt x="244" y="11"/>
                </a:cubicBezTo>
                <a:cubicBezTo>
                  <a:pt x="255" y="8"/>
                  <a:pt x="255" y="8"/>
                  <a:pt x="255" y="8"/>
                </a:cubicBezTo>
                <a:cubicBezTo>
                  <a:pt x="263" y="8"/>
                  <a:pt x="263" y="8"/>
                  <a:pt x="263" y="8"/>
                </a:cubicBezTo>
                <a:cubicBezTo>
                  <a:pt x="267" y="8"/>
                  <a:pt x="267" y="8"/>
                  <a:pt x="267" y="8"/>
                </a:cubicBezTo>
                <a:cubicBezTo>
                  <a:pt x="269" y="11"/>
                  <a:pt x="269" y="11"/>
                  <a:pt x="269" y="11"/>
                </a:cubicBezTo>
                <a:cubicBezTo>
                  <a:pt x="271" y="19"/>
                  <a:pt x="271" y="19"/>
                  <a:pt x="271" y="19"/>
                </a:cubicBezTo>
                <a:cubicBezTo>
                  <a:pt x="271" y="24"/>
                  <a:pt x="271" y="24"/>
                  <a:pt x="271" y="24"/>
                </a:cubicBezTo>
                <a:cubicBezTo>
                  <a:pt x="271" y="24"/>
                  <a:pt x="268" y="26"/>
                  <a:pt x="272" y="26"/>
                </a:cubicBezTo>
                <a:cubicBezTo>
                  <a:pt x="277" y="26"/>
                  <a:pt x="285" y="24"/>
                  <a:pt x="285" y="24"/>
                </a:cubicBezTo>
                <a:cubicBezTo>
                  <a:pt x="290" y="19"/>
                  <a:pt x="290" y="19"/>
                  <a:pt x="290" y="19"/>
                </a:cubicBezTo>
                <a:cubicBezTo>
                  <a:pt x="298" y="18"/>
                  <a:pt x="298" y="18"/>
                  <a:pt x="298" y="18"/>
                </a:cubicBezTo>
                <a:cubicBezTo>
                  <a:pt x="306" y="18"/>
                  <a:pt x="306" y="18"/>
                  <a:pt x="306" y="18"/>
                </a:cubicBezTo>
                <a:cubicBezTo>
                  <a:pt x="310" y="18"/>
                  <a:pt x="310" y="18"/>
                  <a:pt x="310" y="18"/>
                </a:cubicBezTo>
                <a:cubicBezTo>
                  <a:pt x="316" y="19"/>
                  <a:pt x="316" y="19"/>
                  <a:pt x="316" y="19"/>
                </a:cubicBezTo>
                <a:cubicBezTo>
                  <a:pt x="328" y="27"/>
                  <a:pt x="328" y="27"/>
                  <a:pt x="328" y="27"/>
                </a:cubicBezTo>
                <a:cubicBezTo>
                  <a:pt x="330" y="29"/>
                  <a:pt x="330" y="29"/>
                  <a:pt x="330" y="29"/>
                </a:cubicBezTo>
                <a:cubicBezTo>
                  <a:pt x="337" y="37"/>
                  <a:pt x="337" y="37"/>
                  <a:pt x="337" y="37"/>
                </a:cubicBezTo>
                <a:cubicBezTo>
                  <a:pt x="337" y="47"/>
                  <a:pt x="337" y="47"/>
                  <a:pt x="337" y="47"/>
                </a:cubicBezTo>
                <a:cubicBezTo>
                  <a:pt x="337" y="53"/>
                  <a:pt x="337" y="53"/>
                  <a:pt x="337" y="53"/>
                </a:cubicBezTo>
                <a:cubicBezTo>
                  <a:pt x="341" y="58"/>
                  <a:pt x="341" y="58"/>
                  <a:pt x="341" y="58"/>
                </a:cubicBezTo>
                <a:cubicBezTo>
                  <a:pt x="344" y="61"/>
                  <a:pt x="344" y="61"/>
                  <a:pt x="344" y="61"/>
                </a:cubicBezTo>
                <a:cubicBezTo>
                  <a:pt x="342" y="65"/>
                  <a:pt x="342" y="65"/>
                  <a:pt x="342" y="65"/>
                </a:cubicBezTo>
                <a:cubicBezTo>
                  <a:pt x="341" y="69"/>
                  <a:pt x="341" y="69"/>
                  <a:pt x="341" y="69"/>
                </a:cubicBezTo>
                <a:cubicBezTo>
                  <a:pt x="337" y="73"/>
                  <a:pt x="337" y="73"/>
                  <a:pt x="337" y="73"/>
                </a:cubicBezTo>
                <a:cubicBezTo>
                  <a:pt x="337" y="79"/>
                  <a:pt x="337" y="79"/>
                  <a:pt x="337" y="79"/>
                </a:cubicBezTo>
                <a:cubicBezTo>
                  <a:pt x="339" y="84"/>
                  <a:pt x="339" y="84"/>
                  <a:pt x="339" y="84"/>
                </a:cubicBezTo>
                <a:cubicBezTo>
                  <a:pt x="343" y="89"/>
                  <a:pt x="343" y="89"/>
                  <a:pt x="343" y="89"/>
                </a:cubicBezTo>
                <a:cubicBezTo>
                  <a:pt x="350" y="94"/>
                  <a:pt x="350" y="94"/>
                  <a:pt x="350" y="94"/>
                </a:cubicBezTo>
                <a:cubicBezTo>
                  <a:pt x="351" y="101"/>
                  <a:pt x="351" y="101"/>
                  <a:pt x="351" y="101"/>
                </a:cubicBezTo>
                <a:cubicBezTo>
                  <a:pt x="359" y="110"/>
                  <a:pt x="359" y="110"/>
                  <a:pt x="359" y="110"/>
                </a:cubicBezTo>
                <a:cubicBezTo>
                  <a:pt x="364" y="120"/>
                  <a:pt x="364" y="120"/>
                  <a:pt x="364" y="120"/>
                </a:cubicBezTo>
                <a:cubicBezTo>
                  <a:pt x="376" y="126"/>
                  <a:pt x="376" y="126"/>
                  <a:pt x="376" y="126"/>
                </a:cubicBezTo>
                <a:cubicBezTo>
                  <a:pt x="381" y="126"/>
                  <a:pt x="381" y="126"/>
                  <a:pt x="381" y="126"/>
                </a:cubicBezTo>
                <a:cubicBezTo>
                  <a:pt x="382" y="132"/>
                  <a:pt x="382" y="132"/>
                  <a:pt x="382" y="132"/>
                </a:cubicBezTo>
                <a:cubicBezTo>
                  <a:pt x="379" y="139"/>
                  <a:pt x="379" y="139"/>
                  <a:pt x="379" y="139"/>
                </a:cubicBezTo>
                <a:cubicBezTo>
                  <a:pt x="380" y="144"/>
                  <a:pt x="380" y="144"/>
                  <a:pt x="380" y="144"/>
                </a:cubicBezTo>
                <a:cubicBezTo>
                  <a:pt x="389" y="144"/>
                  <a:pt x="389" y="144"/>
                  <a:pt x="389" y="144"/>
                </a:cubicBezTo>
                <a:cubicBezTo>
                  <a:pt x="396" y="144"/>
                  <a:pt x="396" y="144"/>
                  <a:pt x="396" y="144"/>
                </a:cubicBezTo>
                <a:cubicBezTo>
                  <a:pt x="404" y="148"/>
                  <a:pt x="404" y="148"/>
                  <a:pt x="404" y="148"/>
                </a:cubicBezTo>
                <a:cubicBezTo>
                  <a:pt x="411" y="159"/>
                  <a:pt x="411" y="159"/>
                  <a:pt x="411" y="159"/>
                </a:cubicBezTo>
                <a:cubicBezTo>
                  <a:pt x="415" y="167"/>
                  <a:pt x="415" y="167"/>
                  <a:pt x="415" y="167"/>
                </a:cubicBezTo>
                <a:cubicBezTo>
                  <a:pt x="415" y="172"/>
                  <a:pt x="415" y="172"/>
                  <a:pt x="415" y="172"/>
                </a:cubicBezTo>
                <a:cubicBezTo>
                  <a:pt x="407" y="180"/>
                  <a:pt x="407" y="180"/>
                  <a:pt x="407" y="180"/>
                </a:cubicBezTo>
                <a:cubicBezTo>
                  <a:pt x="399" y="183"/>
                  <a:pt x="399" y="183"/>
                  <a:pt x="399" y="183"/>
                </a:cubicBezTo>
                <a:cubicBezTo>
                  <a:pt x="389" y="182"/>
                  <a:pt x="389" y="182"/>
                  <a:pt x="389" y="182"/>
                </a:cubicBezTo>
                <a:cubicBezTo>
                  <a:pt x="379" y="182"/>
                  <a:pt x="379" y="182"/>
                  <a:pt x="379" y="182"/>
                </a:cubicBezTo>
                <a:cubicBezTo>
                  <a:pt x="370" y="182"/>
                  <a:pt x="370" y="182"/>
                  <a:pt x="370" y="182"/>
                </a:cubicBezTo>
                <a:cubicBezTo>
                  <a:pt x="363" y="182"/>
                  <a:pt x="363" y="182"/>
                  <a:pt x="363" y="182"/>
                </a:cubicBezTo>
                <a:cubicBezTo>
                  <a:pt x="359" y="190"/>
                  <a:pt x="359" y="190"/>
                  <a:pt x="359" y="190"/>
                </a:cubicBezTo>
                <a:cubicBezTo>
                  <a:pt x="363" y="196"/>
                  <a:pt x="363" y="196"/>
                  <a:pt x="363" y="196"/>
                </a:cubicBezTo>
                <a:cubicBezTo>
                  <a:pt x="367" y="203"/>
                  <a:pt x="367" y="203"/>
                  <a:pt x="367" y="203"/>
                </a:cubicBezTo>
                <a:cubicBezTo>
                  <a:pt x="370" y="212"/>
                  <a:pt x="370" y="212"/>
                  <a:pt x="370" y="212"/>
                </a:cubicBezTo>
                <a:cubicBezTo>
                  <a:pt x="370" y="217"/>
                  <a:pt x="370" y="217"/>
                  <a:pt x="370" y="217"/>
                </a:cubicBezTo>
                <a:cubicBezTo>
                  <a:pt x="370" y="224"/>
                  <a:pt x="370" y="224"/>
                  <a:pt x="370" y="224"/>
                </a:cubicBezTo>
                <a:cubicBezTo>
                  <a:pt x="373" y="230"/>
                  <a:pt x="373" y="230"/>
                  <a:pt x="373" y="230"/>
                </a:cubicBezTo>
                <a:cubicBezTo>
                  <a:pt x="375" y="235"/>
                  <a:pt x="375" y="235"/>
                  <a:pt x="375" y="235"/>
                </a:cubicBezTo>
                <a:cubicBezTo>
                  <a:pt x="375" y="240"/>
                  <a:pt x="375" y="240"/>
                  <a:pt x="375" y="240"/>
                </a:cubicBezTo>
                <a:lnTo>
                  <a:pt x="374" y="245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37" name="Freeform 42"/>
          <p:cNvSpPr>
            <a:spLocks/>
          </p:cNvSpPr>
          <p:nvPr/>
        </p:nvSpPr>
        <p:spPr bwMode="auto">
          <a:xfrm>
            <a:off x="7229475" y="5335588"/>
            <a:ext cx="215900" cy="63500"/>
          </a:xfrm>
          <a:custGeom>
            <a:avLst/>
            <a:gdLst>
              <a:gd name="T0" fmla="*/ 2 w 135"/>
              <a:gd name="T1" fmla="*/ 7 h 40"/>
              <a:gd name="T2" fmla="*/ 0 w 135"/>
              <a:gd name="T3" fmla="*/ 22 h 40"/>
              <a:gd name="T4" fmla="*/ 7 w 135"/>
              <a:gd name="T5" fmla="*/ 23 h 40"/>
              <a:gd name="T6" fmla="*/ 21 w 135"/>
              <a:gd name="T7" fmla="*/ 24 h 40"/>
              <a:gd name="T8" fmla="*/ 29 w 135"/>
              <a:gd name="T9" fmla="*/ 25 h 40"/>
              <a:gd name="T10" fmla="*/ 44 w 135"/>
              <a:gd name="T11" fmla="*/ 27 h 40"/>
              <a:gd name="T12" fmla="*/ 56 w 135"/>
              <a:gd name="T13" fmla="*/ 28 h 40"/>
              <a:gd name="T14" fmla="*/ 60 w 135"/>
              <a:gd name="T15" fmla="*/ 33 h 40"/>
              <a:gd name="T16" fmla="*/ 66 w 135"/>
              <a:gd name="T17" fmla="*/ 40 h 40"/>
              <a:gd name="T18" fmla="*/ 75 w 135"/>
              <a:gd name="T19" fmla="*/ 33 h 40"/>
              <a:gd name="T20" fmla="*/ 79 w 135"/>
              <a:gd name="T21" fmla="*/ 34 h 40"/>
              <a:gd name="T22" fmla="*/ 95 w 135"/>
              <a:gd name="T23" fmla="*/ 33 h 40"/>
              <a:gd name="T24" fmla="*/ 104 w 135"/>
              <a:gd name="T25" fmla="*/ 26 h 40"/>
              <a:gd name="T26" fmla="*/ 116 w 135"/>
              <a:gd name="T27" fmla="*/ 27 h 40"/>
              <a:gd name="T28" fmla="*/ 126 w 135"/>
              <a:gd name="T29" fmla="*/ 26 h 40"/>
              <a:gd name="T30" fmla="*/ 131 w 135"/>
              <a:gd name="T31" fmla="*/ 22 h 40"/>
              <a:gd name="T32" fmla="*/ 135 w 135"/>
              <a:gd name="T33" fmla="*/ 19 h 40"/>
              <a:gd name="T34" fmla="*/ 135 w 135"/>
              <a:gd name="T35" fmla="*/ 15 h 40"/>
              <a:gd name="T36" fmla="*/ 126 w 135"/>
              <a:gd name="T37" fmla="*/ 14 h 40"/>
              <a:gd name="T38" fmla="*/ 118 w 135"/>
              <a:gd name="T39" fmla="*/ 13 h 40"/>
              <a:gd name="T40" fmla="*/ 111 w 135"/>
              <a:gd name="T41" fmla="*/ 20 h 40"/>
              <a:gd name="T42" fmla="*/ 108 w 135"/>
              <a:gd name="T43" fmla="*/ 16 h 40"/>
              <a:gd name="T44" fmla="*/ 108 w 135"/>
              <a:gd name="T45" fmla="*/ 11 h 40"/>
              <a:gd name="T46" fmla="*/ 93 w 135"/>
              <a:gd name="T47" fmla="*/ 10 h 40"/>
              <a:gd name="T48" fmla="*/ 84 w 135"/>
              <a:gd name="T49" fmla="*/ 9 h 40"/>
              <a:gd name="T50" fmla="*/ 67 w 135"/>
              <a:gd name="T51" fmla="*/ 7 h 40"/>
              <a:gd name="T52" fmla="*/ 60 w 135"/>
              <a:gd name="T53" fmla="*/ 12 h 40"/>
              <a:gd name="T54" fmla="*/ 42 w 135"/>
              <a:gd name="T55" fmla="*/ 14 h 40"/>
              <a:gd name="T56" fmla="*/ 34 w 135"/>
              <a:gd name="T57" fmla="*/ 13 h 40"/>
              <a:gd name="T58" fmla="*/ 27 w 135"/>
              <a:gd name="T59" fmla="*/ 5 h 40"/>
              <a:gd name="T60" fmla="*/ 14 w 135"/>
              <a:gd name="T61" fmla="*/ 7 h 40"/>
              <a:gd name="T62" fmla="*/ 9 w 135"/>
              <a:gd name="T63" fmla="*/ 0 h 40"/>
              <a:gd name="T64" fmla="*/ 8 w 135"/>
              <a:gd name="T65" fmla="*/ 7 h 40"/>
              <a:gd name="T66" fmla="*/ 2 w 135"/>
              <a:gd name="T67" fmla="*/ 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5" h="40">
                <a:moveTo>
                  <a:pt x="2" y="7"/>
                </a:moveTo>
                <a:cubicBezTo>
                  <a:pt x="0" y="22"/>
                  <a:pt x="0" y="22"/>
                  <a:pt x="0" y="22"/>
                </a:cubicBezTo>
                <a:cubicBezTo>
                  <a:pt x="7" y="23"/>
                  <a:pt x="7" y="23"/>
                  <a:pt x="7" y="23"/>
                </a:cubicBezTo>
                <a:cubicBezTo>
                  <a:pt x="21" y="24"/>
                  <a:pt x="21" y="24"/>
                  <a:pt x="21" y="24"/>
                </a:cubicBezTo>
                <a:cubicBezTo>
                  <a:pt x="29" y="25"/>
                  <a:pt x="29" y="25"/>
                  <a:pt x="29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56" y="28"/>
                  <a:pt x="56" y="28"/>
                  <a:pt x="56" y="28"/>
                </a:cubicBezTo>
                <a:cubicBezTo>
                  <a:pt x="60" y="33"/>
                  <a:pt x="60" y="33"/>
                  <a:pt x="60" y="33"/>
                </a:cubicBezTo>
                <a:cubicBezTo>
                  <a:pt x="66" y="40"/>
                  <a:pt x="66" y="40"/>
                  <a:pt x="66" y="40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3"/>
                  <a:pt x="75" y="37"/>
                  <a:pt x="79" y="34"/>
                </a:cubicBezTo>
                <a:cubicBezTo>
                  <a:pt x="83" y="31"/>
                  <a:pt x="95" y="33"/>
                  <a:pt x="95" y="33"/>
                </a:cubicBezTo>
                <a:cubicBezTo>
                  <a:pt x="95" y="33"/>
                  <a:pt x="97" y="25"/>
                  <a:pt x="104" y="26"/>
                </a:cubicBezTo>
                <a:cubicBezTo>
                  <a:pt x="111" y="27"/>
                  <a:pt x="113" y="30"/>
                  <a:pt x="116" y="27"/>
                </a:cubicBezTo>
                <a:cubicBezTo>
                  <a:pt x="118" y="25"/>
                  <a:pt x="126" y="26"/>
                  <a:pt x="126" y="26"/>
                </a:cubicBezTo>
                <a:cubicBezTo>
                  <a:pt x="131" y="22"/>
                  <a:pt x="131" y="22"/>
                  <a:pt x="131" y="22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35" y="15"/>
                  <a:pt x="135" y="15"/>
                  <a:pt x="135" y="15"/>
                </a:cubicBezTo>
                <a:cubicBezTo>
                  <a:pt x="126" y="14"/>
                  <a:pt x="126" y="14"/>
                  <a:pt x="126" y="14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08" y="16"/>
                  <a:pt x="108" y="16"/>
                  <a:pt x="108" y="16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93" y="10"/>
                  <a:pt x="93" y="10"/>
                  <a:pt x="93" y="10"/>
                </a:cubicBezTo>
                <a:cubicBezTo>
                  <a:pt x="84" y="9"/>
                  <a:pt x="84" y="9"/>
                  <a:pt x="84" y="9"/>
                </a:cubicBezTo>
                <a:cubicBezTo>
                  <a:pt x="67" y="7"/>
                  <a:pt x="67" y="7"/>
                  <a:pt x="67" y="7"/>
                </a:cubicBezTo>
                <a:cubicBezTo>
                  <a:pt x="60" y="12"/>
                  <a:pt x="60" y="12"/>
                  <a:pt x="60" y="12"/>
                </a:cubicBezTo>
                <a:cubicBezTo>
                  <a:pt x="42" y="14"/>
                  <a:pt x="42" y="14"/>
                  <a:pt x="42" y="14"/>
                </a:cubicBezTo>
                <a:cubicBezTo>
                  <a:pt x="34" y="13"/>
                  <a:pt x="34" y="13"/>
                  <a:pt x="34" y="13"/>
                </a:cubicBezTo>
                <a:cubicBezTo>
                  <a:pt x="27" y="5"/>
                  <a:pt x="27" y="5"/>
                  <a:pt x="27" y="5"/>
                </a:cubicBezTo>
                <a:cubicBezTo>
                  <a:pt x="14" y="7"/>
                  <a:pt x="14" y="7"/>
                  <a:pt x="14" y="7"/>
                </a:cubicBezTo>
                <a:cubicBezTo>
                  <a:pt x="9" y="0"/>
                  <a:pt x="9" y="0"/>
                  <a:pt x="9" y="0"/>
                </a:cubicBezTo>
                <a:cubicBezTo>
                  <a:pt x="8" y="7"/>
                  <a:pt x="8" y="7"/>
                  <a:pt x="8" y="7"/>
                </a:cubicBezTo>
                <a:lnTo>
                  <a:pt x="2" y="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38" name="Freeform 43"/>
          <p:cNvSpPr>
            <a:spLocks/>
          </p:cNvSpPr>
          <p:nvPr/>
        </p:nvSpPr>
        <p:spPr bwMode="auto">
          <a:xfrm>
            <a:off x="7323140" y="5270501"/>
            <a:ext cx="15875" cy="14288"/>
          </a:xfrm>
          <a:custGeom>
            <a:avLst/>
            <a:gdLst>
              <a:gd name="T0" fmla="*/ 2 w 10"/>
              <a:gd name="T1" fmla="*/ 0 h 9"/>
              <a:gd name="T2" fmla="*/ 0 w 10"/>
              <a:gd name="T3" fmla="*/ 5 h 9"/>
              <a:gd name="T4" fmla="*/ 2 w 10"/>
              <a:gd name="T5" fmla="*/ 7 h 9"/>
              <a:gd name="T6" fmla="*/ 5 w 10"/>
              <a:gd name="T7" fmla="*/ 9 h 9"/>
              <a:gd name="T8" fmla="*/ 7 w 10"/>
              <a:gd name="T9" fmla="*/ 7 h 9"/>
              <a:gd name="T10" fmla="*/ 10 w 10"/>
              <a:gd name="T11" fmla="*/ 5 h 9"/>
              <a:gd name="T12" fmla="*/ 2 w 10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9">
                <a:moveTo>
                  <a:pt x="2" y="0"/>
                </a:moveTo>
                <a:lnTo>
                  <a:pt x="0" y="5"/>
                </a:lnTo>
                <a:lnTo>
                  <a:pt x="2" y="7"/>
                </a:lnTo>
                <a:lnTo>
                  <a:pt x="5" y="9"/>
                </a:lnTo>
                <a:lnTo>
                  <a:pt x="7" y="7"/>
                </a:lnTo>
                <a:lnTo>
                  <a:pt x="10" y="5"/>
                </a:lnTo>
                <a:lnTo>
                  <a:pt x="2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39" name="Freeform 44"/>
          <p:cNvSpPr>
            <a:spLocks/>
          </p:cNvSpPr>
          <p:nvPr/>
        </p:nvSpPr>
        <p:spPr bwMode="auto">
          <a:xfrm>
            <a:off x="6996113" y="4829178"/>
            <a:ext cx="457200" cy="449263"/>
          </a:xfrm>
          <a:custGeom>
            <a:avLst/>
            <a:gdLst>
              <a:gd name="T0" fmla="*/ 0 w 285"/>
              <a:gd name="T1" fmla="*/ 107 h 281"/>
              <a:gd name="T2" fmla="*/ 22 w 285"/>
              <a:gd name="T3" fmla="*/ 129 h 281"/>
              <a:gd name="T4" fmla="*/ 36 w 285"/>
              <a:gd name="T5" fmla="*/ 137 h 281"/>
              <a:gd name="T6" fmla="*/ 20 w 285"/>
              <a:gd name="T7" fmla="*/ 138 h 281"/>
              <a:gd name="T8" fmla="*/ 30 w 285"/>
              <a:gd name="T9" fmla="*/ 157 h 281"/>
              <a:gd name="T10" fmla="*/ 43 w 285"/>
              <a:gd name="T11" fmla="*/ 166 h 281"/>
              <a:gd name="T12" fmla="*/ 58 w 285"/>
              <a:gd name="T13" fmla="*/ 171 h 281"/>
              <a:gd name="T14" fmla="*/ 75 w 285"/>
              <a:gd name="T15" fmla="*/ 168 h 281"/>
              <a:gd name="T16" fmla="*/ 99 w 285"/>
              <a:gd name="T17" fmla="*/ 173 h 281"/>
              <a:gd name="T18" fmla="*/ 119 w 285"/>
              <a:gd name="T19" fmla="*/ 186 h 281"/>
              <a:gd name="T20" fmla="*/ 114 w 285"/>
              <a:gd name="T21" fmla="*/ 192 h 281"/>
              <a:gd name="T22" fmla="*/ 102 w 285"/>
              <a:gd name="T23" fmla="*/ 192 h 281"/>
              <a:gd name="T24" fmla="*/ 76 w 285"/>
              <a:gd name="T25" fmla="*/ 178 h 281"/>
              <a:gd name="T26" fmla="*/ 59 w 285"/>
              <a:gd name="T27" fmla="*/ 178 h 281"/>
              <a:gd name="T28" fmla="*/ 40 w 285"/>
              <a:gd name="T29" fmla="*/ 184 h 281"/>
              <a:gd name="T30" fmla="*/ 33 w 285"/>
              <a:gd name="T31" fmla="*/ 197 h 281"/>
              <a:gd name="T32" fmla="*/ 49 w 285"/>
              <a:gd name="T33" fmla="*/ 214 h 281"/>
              <a:gd name="T34" fmla="*/ 51 w 285"/>
              <a:gd name="T35" fmla="*/ 231 h 281"/>
              <a:gd name="T36" fmla="*/ 52 w 285"/>
              <a:gd name="T37" fmla="*/ 248 h 281"/>
              <a:gd name="T38" fmla="*/ 62 w 285"/>
              <a:gd name="T39" fmla="*/ 258 h 281"/>
              <a:gd name="T40" fmla="*/ 72 w 285"/>
              <a:gd name="T41" fmla="*/ 245 h 281"/>
              <a:gd name="T42" fmla="*/ 80 w 285"/>
              <a:gd name="T43" fmla="*/ 259 h 281"/>
              <a:gd name="T44" fmla="*/ 88 w 285"/>
              <a:gd name="T45" fmla="*/ 273 h 281"/>
              <a:gd name="T46" fmla="*/ 95 w 285"/>
              <a:gd name="T47" fmla="*/ 259 h 281"/>
              <a:gd name="T48" fmla="*/ 106 w 285"/>
              <a:gd name="T49" fmla="*/ 269 h 281"/>
              <a:gd name="T50" fmla="*/ 119 w 285"/>
              <a:gd name="T51" fmla="*/ 279 h 281"/>
              <a:gd name="T52" fmla="*/ 114 w 285"/>
              <a:gd name="T53" fmla="*/ 264 h 281"/>
              <a:gd name="T54" fmla="*/ 112 w 285"/>
              <a:gd name="T55" fmla="*/ 247 h 281"/>
              <a:gd name="T56" fmla="*/ 102 w 285"/>
              <a:gd name="T57" fmla="*/ 223 h 281"/>
              <a:gd name="T58" fmla="*/ 116 w 285"/>
              <a:gd name="T59" fmla="*/ 223 h 281"/>
              <a:gd name="T60" fmla="*/ 129 w 285"/>
              <a:gd name="T61" fmla="*/ 229 h 281"/>
              <a:gd name="T62" fmla="*/ 132 w 285"/>
              <a:gd name="T63" fmla="*/ 218 h 281"/>
              <a:gd name="T64" fmla="*/ 120 w 285"/>
              <a:gd name="T65" fmla="*/ 206 h 281"/>
              <a:gd name="T66" fmla="*/ 131 w 285"/>
              <a:gd name="T67" fmla="*/ 197 h 281"/>
              <a:gd name="T68" fmla="*/ 150 w 285"/>
              <a:gd name="T69" fmla="*/ 206 h 281"/>
              <a:gd name="T70" fmla="*/ 164 w 285"/>
              <a:gd name="T71" fmla="*/ 214 h 281"/>
              <a:gd name="T72" fmla="*/ 162 w 285"/>
              <a:gd name="T73" fmla="*/ 197 h 281"/>
              <a:gd name="T74" fmla="*/ 147 w 285"/>
              <a:gd name="T75" fmla="*/ 178 h 281"/>
              <a:gd name="T76" fmla="*/ 132 w 285"/>
              <a:gd name="T77" fmla="*/ 164 h 281"/>
              <a:gd name="T78" fmla="*/ 116 w 285"/>
              <a:gd name="T79" fmla="*/ 155 h 281"/>
              <a:gd name="T80" fmla="*/ 101 w 285"/>
              <a:gd name="T81" fmla="*/ 145 h 281"/>
              <a:gd name="T82" fmla="*/ 121 w 285"/>
              <a:gd name="T83" fmla="*/ 143 h 281"/>
              <a:gd name="T84" fmla="*/ 113 w 285"/>
              <a:gd name="T85" fmla="*/ 126 h 281"/>
              <a:gd name="T86" fmla="*/ 128 w 285"/>
              <a:gd name="T87" fmla="*/ 130 h 281"/>
              <a:gd name="T88" fmla="*/ 125 w 285"/>
              <a:gd name="T89" fmla="*/ 118 h 281"/>
              <a:gd name="T90" fmla="*/ 112 w 285"/>
              <a:gd name="T91" fmla="*/ 96 h 281"/>
              <a:gd name="T92" fmla="*/ 108 w 285"/>
              <a:gd name="T93" fmla="*/ 76 h 281"/>
              <a:gd name="T94" fmla="*/ 123 w 285"/>
              <a:gd name="T95" fmla="*/ 68 h 281"/>
              <a:gd name="T96" fmla="*/ 145 w 285"/>
              <a:gd name="T97" fmla="*/ 98 h 281"/>
              <a:gd name="T98" fmla="*/ 153 w 285"/>
              <a:gd name="T99" fmla="*/ 88 h 281"/>
              <a:gd name="T100" fmla="*/ 159 w 285"/>
              <a:gd name="T101" fmla="*/ 83 h 281"/>
              <a:gd name="T102" fmla="*/ 172 w 285"/>
              <a:gd name="T103" fmla="*/ 74 h 281"/>
              <a:gd name="T104" fmla="*/ 173 w 285"/>
              <a:gd name="T105" fmla="*/ 53 h 281"/>
              <a:gd name="T106" fmla="*/ 211 w 285"/>
              <a:gd name="T107" fmla="*/ 45 h 281"/>
              <a:gd name="T108" fmla="*/ 244 w 285"/>
              <a:gd name="T109" fmla="*/ 48 h 281"/>
              <a:gd name="T110" fmla="*/ 272 w 285"/>
              <a:gd name="T111" fmla="*/ 36 h 281"/>
              <a:gd name="T112" fmla="*/ 266 w 285"/>
              <a:gd name="T113" fmla="*/ 5 h 281"/>
              <a:gd name="T114" fmla="*/ 230 w 285"/>
              <a:gd name="T115" fmla="*/ 30 h 281"/>
              <a:gd name="T116" fmla="*/ 175 w 285"/>
              <a:gd name="T117" fmla="*/ 16 h 281"/>
              <a:gd name="T118" fmla="*/ 122 w 285"/>
              <a:gd name="T119" fmla="*/ 20 h 281"/>
              <a:gd name="T120" fmla="*/ 103 w 285"/>
              <a:gd name="T121" fmla="*/ 34 h 281"/>
              <a:gd name="T122" fmla="*/ 67 w 285"/>
              <a:gd name="T123" fmla="*/ 45 h 281"/>
              <a:gd name="T124" fmla="*/ 35 w 285"/>
              <a:gd name="T125" fmla="*/ 6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5" h="281">
                <a:moveTo>
                  <a:pt x="23" y="74"/>
                </a:moveTo>
                <a:cubicBezTo>
                  <a:pt x="17" y="80"/>
                  <a:pt x="17" y="80"/>
                  <a:pt x="17" y="80"/>
                </a:cubicBezTo>
                <a:cubicBezTo>
                  <a:pt x="17" y="85"/>
                  <a:pt x="17" y="85"/>
                  <a:pt x="17" y="85"/>
                </a:cubicBezTo>
                <a:cubicBezTo>
                  <a:pt x="13" y="90"/>
                  <a:pt x="13" y="90"/>
                  <a:pt x="13" y="90"/>
                </a:cubicBezTo>
                <a:cubicBezTo>
                  <a:pt x="13" y="90"/>
                  <a:pt x="7" y="95"/>
                  <a:pt x="6" y="96"/>
                </a:cubicBezTo>
                <a:cubicBezTo>
                  <a:pt x="5" y="98"/>
                  <a:pt x="6" y="101"/>
                  <a:pt x="6" y="101"/>
                </a:cubicBezTo>
                <a:cubicBezTo>
                  <a:pt x="0" y="107"/>
                  <a:pt x="0" y="107"/>
                  <a:pt x="0" y="107"/>
                </a:cubicBezTo>
                <a:cubicBezTo>
                  <a:pt x="2" y="113"/>
                  <a:pt x="2" y="113"/>
                  <a:pt x="2" y="113"/>
                </a:cubicBezTo>
                <a:cubicBezTo>
                  <a:pt x="3" y="118"/>
                  <a:pt x="3" y="118"/>
                  <a:pt x="3" y="118"/>
                </a:cubicBezTo>
                <a:cubicBezTo>
                  <a:pt x="6" y="121"/>
                  <a:pt x="6" y="121"/>
                  <a:pt x="6" y="121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16" y="130"/>
                  <a:pt x="16" y="130"/>
                  <a:pt x="16" y="130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2" y="129"/>
                  <a:pt x="22" y="129"/>
                  <a:pt x="22" y="129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8" y="131"/>
                  <a:pt x="28" y="131"/>
                  <a:pt x="28" y="131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5" y="135"/>
                  <a:pt x="35" y="135"/>
                  <a:pt x="35" y="135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6" y="137"/>
                </a:cubicBezTo>
                <a:cubicBezTo>
                  <a:pt x="36" y="138"/>
                  <a:pt x="37" y="140"/>
                  <a:pt x="36" y="140"/>
                </a:cubicBezTo>
                <a:cubicBezTo>
                  <a:pt x="34" y="139"/>
                  <a:pt x="33" y="139"/>
                  <a:pt x="32" y="139"/>
                </a:cubicBezTo>
                <a:cubicBezTo>
                  <a:pt x="31" y="138"/>
                  <a:pt x="31" y="138"/>
                  <a:pt x="30" y="138"/>
                </a:cubicBezTo>
                <a:cubicBezTo>
                  <a:pt x="29" y="138"/>
                  <a:pt x="27" y="137"/>
                  <a:pt x="27" y="137"/>
                </a:cubicBezTo>
                <a:cubicBezTo>
                  <a:pt x="27" y="137"/>
                  <a:pt x="25" y="137"/>
                  <a:pt x="24" y="136"/>
                </a:cubicBezTo>
                <a:cubicBezTo>
                  <a:pt x="24" y="136"/>
                  <a:pt x="18" y="134"/>
                  <a:pt x="18" y="134"/>
                </a:cubicBezTo>
                <a:cubicBezTo>
                  <a:pt x="20" y="138"/>
                  <a:pt x="20" y="138"/>
                  <a:pt x="20" y="138"/>
                </a:cubicBezTo>
                <a:cubicBezTo>
                  <a:pt x="21" y="141"/>
                  <a:pt x="21" y="141"/>
                  <a:pt x="21" y="141"/>
                </a:cubicBezTo>
                <a:cubicBezTo>
                  <a:pt x="22" y="144"/>
                  <a:pt x="22" y="144"/>
                  <a:pt x="22" y="144"/>
                </a:cubicBezTo>
                <a:cubicBezTo>
                  <a:pt x="24" y="145"/>
                  <a:pt x="24" y="145"/>
                  <a:pt x="24" y="145"/>
                </a:cubicBezTo>
                <a:cubicBezTo>
                  <a:pt x="27" y="148"/>
                  <a:pt x="27" y="148"/>
                  <a:pt x="27" y="148"/>
                </a:cubicBezTo>
                <a:cubicBezTo>
                  <a:pt x="27" y="152"/>
                  <a:pt x="27" y="152"/>
                  <a:pt x="27" y="152"/>
                </a:cubicBezTo>
                <a:cubicBezTo>
                  <a:pt x="29" y="154"/>
                  <a:pt x="29" y="154"/>
                  <a:pt x="29" y="154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31" y="159"/>
                  <a:pt x="31" y="159"/>
                  <a:pt x="31" y="159"/>
                </a:cubicBezTo>
                <a:cubicBezTo>
                  <a:pt x="32" y="163"/>
                  <a:pt x="32" y="163"/>
                  <a:pt x="32" y="163"/>
                </a:cubicBezTo>
                <a:cubicBezTo>
                  <a:pt x="33" y="166"/>
                  <a:pt x="33" y="166"/>
                  <a:pt x="33" y="166"/>
                </a:cubicBezTo>
                <a:cubicBezTo>
                  <a:pt x="37" y="168"/>
                  <a:pt x="37" y="168"/>
                  <a:pt x="37" y="168"/>
                </a:cubicBezTo>
                <a:cubicBezTo>
                  <a:pt x="39" y="169"/>
                  <a:pt x="39" y="169"/>
                  <a:pt x="39" y="169"/>
                </a:cubicBezTo>
                <a:cubicBezTo>
                  <a:pt x="42" y="167"/>
                  <a:pt x="42" y="167"/>
                  <a:pt x="42" y="167"/>
                </a:cubicBezTo>
                <a:cubicBezTo>
                  <a:pt x="43" y="166"/>
                  <a:pt x="43" y="166"/>
                  <a:pt x="43" y="166"/>
                </a:cubicBezTo>
                <a:cubicBezTo>
                  <a:pt x="45" y="168"/>
                  <a:pt x="45" y="168"/>
                  <a:pt x="45" y="168"/>
                </a:cubicBezTo>
                <a:cubicBezTo>
                  <a:pt x="47" y="171"/>
                  <a:pt x="47" y="171"/>
                  <a:pt x="47" y="171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4" y="171"/>
                  <a:pt x="54" y="171"/>
                  <a:pt x="54" y="171"/>
                </a:cubicBezTo>
                <a:cubicBezTo>
                  <a:pt x="56" y="170"/>
                  <a:pt x="56" y="170"/>
                  <a:pt x="56" y="170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62" y="171"/>
                  <a:pt x="62" y="171"/>
                  <a:pt x="62" y="171"/>
                </a:cubicBezTo>
                <a:cubicBezTo>
                  <a:pt x="63" y="171"/>
                  <a:pt x="63" y="171"/>
                  <a:pt x="63" y="171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8" y="170"/>
                  <a:pt x="68" y="170"/>
                  <a:pt x="68" y="170"/>
                </a:cubicBezTo>
                <a:cubicBezTo>
                  <a:pt x="69" y="169"/>
                  <a:pt x="69" y="169"/>
                  <a:pt x="69" y="169"/>
                </a:cubicBezTo>
                <a:cubicBezTo>
                  <a:pt x="71" y="168"/>
                  <a:pt x="71" y="168"/>
                  <a:pt x="71" y="168"/>
                </a:cubicBezTo>
                <a:cubicBezTo>
                  <a:pt x="75" y="168"/>
                  <a:pt x="75" y="168"/>
                  <a:pt x="75" y="168"/>
                </a:cubicBezTo>
                <a:cubicBezTo>
                  <a:pt x="75" y="168"/>
                  <a:pt x="76" y="167"/>
                  <a:pt x="76" y="168"/>
                </a:cubicBezTo>
                <a:cubicBezTo>
                  <a:pt x="77" y="168"/>
                  <a:pt x="79" y="168"/>
                  <a:pt x="79" y="168"/>
                </a:cubicBezTo>
                <a:cubicBezTo>
                  <a:pt x="85" y="171"/>
                  <a:pt x="85" y="171"/>
                  <a:pt x="85" y="171"/>
                </a:cubicBezTo>
                <a:cubicBezTo>
                  <a:pt x="89" y="171"/>
                  <a:pt x="89" y="171"/>
                  <a:pt x="89" y="171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9" y="173"/>
                  <a:pt x="99" y="173"/>
                  <a:pt x="99" y="173"/>
                </a:cubicBezTo>
                <a:cubicBezTo>
                  <a:pt x="101" y="174"/>
                  <a:pt x="101" y="174"/>
                  <a:pt x="101" y="174"/>
                </a:cubicBezTo>
                <a:cubicBezTo>
                  <a:pt x="105" y="175"/>
                  <a:pt x="105" y="175"/>
                  <a:pt x="105" y="175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9" y="179"/>
                  <a:pt x="109" y="179"/>
                  <a:pt x="109" y="179"/>
                </a:cubicBezTo>
                <a:cubicBezTo>
                  <a:pt x="112" y="180"/>
                  <a:pt x="112" y="180"/>
                  <a:pt x="112" y="180"/>
                </a:cubicBezTo>
                <a:cubicBezTo>
                  <a:pt x="117" y="184"/>
                  <a:pt x="117" y="184"/>
                  <a:pt x="117" y="184"/>
                </a:cubicBezTo>
                <a:cubicBezTo>
                  <a:pt x="119" y="186"/>
                  <a:pt x="119" y="186"/>
                  <a:pt x="119" y="186"/>
                </a:cubicBezTo>
                <a:cubicBezTo>
                  <a:pt x="123" y="188"/>
                  <a:pt x="123" y="188"/>
                  <a:pt x="123" y="188"/>
                </a:cubicBezTo>
                <a:cubicBezTo>
                  <a:pt x="125" y="189"/>
                  <a:pt x="125" y="189"/>
                  <a:pt x="125" y="189"/>
                </a:cubicBezTo>
                <a:cubicBezTo>
                  <a:pt x="125" y="191"/>
                  <a:pt x="125" y="191"/>
                  <a:pt x="125" y="191"/>
                </a:cubicBezTo>
                <a:cubicBezTo>
                  <a:pt x="125" y="191"/>
                  <a:pt x="123" y="192"/>
                  <a:pt x="122" y="192"/>
                </a:cubicBezTo>
                <a:cubicBezTo>
                  <a:pt x="121" y="192"/>
                  <a:pt x="120" y="193"/>
                  <a:pt x="120" y="192"/>
                </a:cubicBezTo>
                <a:cubicBezTo>
                  <a:pt x="119" y="192"/>
                  <a:pt x="115" y="191"/>
                  <a:pt x="115" y="191"/>
                </a:cubicBezTo>
                <a:cubicBezTo>
                  <a:pt x="114" y="192"/>
                  <a:pt x="114" y="192"/>
                  <a:pt x="114" y="192"/>
                </a:cubicBezTo>
                <a:cubicBezTo>
                  <a:pt x="114" y="192"/>
                  <a:pt x="113" y="192"/>
                  <a:pt x="112" y="193"/>
                </a:cubicBezTo>
                <a:cubicBezTo>
                  <a:pt x="112" y="193"/>
                  <a:pt x="113" y="195"/>
                  <a:pt x="113" y="195"/>
                </a:cubicBezTo>
                <a:cubicBezTo>
                  <a:pt x="112" y="197"/>
                  <a:pt x="112" y="197"/>
                  <a:pt x="112" y="197"/>
                </a:cubicBezTo>
                <a:cubicBezTo>
                  <a:pt x="112" y="197"/>
                  <a:pt x="113" y="198"/>
                  <a:pt x="110" y="198"/>
                </a:cubicBezTo>
                <a:cubicBezTo>
                  <a:pt x="107" y="197"/>
                  <a:pt x="107" y="196"/>
                  <a:pt x="107" y="196"/>
                </a:cubicBezTo>
                <a:cubicBezTo>
                  <a:pt x="104" y="194"/>
                  <a:pt x="104" y="194"/>
                  <a:pt x="104" y="194"/>
                </a:cubicBezTo>
                <a:cubicBezTo>
                  <a:pt x="102" y="192"/>
                  <a:pt x="102" y="192"/>
                  <a:pt x="102" y="192"/>
                </a:cubicBezTo>
                <a:cubicBezTo>
                  <a:pt x="96" y="189"/>
                  <a:pt x="96" y="189"/>
                  <a:pt x="96" y="189"/>
                </a:cubicBezTo>
                <a:cubicBezTo>
                  <a:pt x="95" y="187"/>
                  <a:pt x="95" y="187"/>
                  <a:pt x="95" y="187"/>
                </a:cubicBezTo>
                <a:cubicBezTo>
                  <a:pt x="89" y="184"/>
                  <a:pt x="89" y="184"/>
                  <a:pt x="89" y="184"/>
                </a:cubicBezTo>
                <a:cubicBezTo>
                  <a:pt x="84" y="183"/>
                  <a:pt x="84" y="183"/>
                  <a:pt x="84" y="183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6" y="178"/>
                  <a:pt x="76" y="178"/>
                  <a:pt x="76" y="178"/>
                </a:cubicBezTo>
                <a:cubicBezTo>
                  <a:pt x="74" y="176"/>
                  <a:pt x="74" y="176"/>
                  <a:pt x="74" y="176"/>
                </a:cubicBezTo>
                <a:cubicBezTo>
                  <a:pt x="70" y="174"/>
                  <a:pt x="70" y="174"/>
                  <a:pt x="70" y="174"/>
                </a:cubicBezTo>
                <a:cubicBezTo>
                  <a:pt x="67" y="174"/>
                  <a:pt x="67" y="174"/>
                  <a:pt x="67" y="174"/>
                </a:cubicBezTo>
                <a:cubicBezTo>
                  <a:pt x="65" y="174"/>
                  <a:pt x="65" y="174"/>
                  <a:pt x="65" y="174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8"/>
                  <a:pt x="59" y="178"/>
                  <a:pt x="59" y="178"/>
                </a:cubicBezTo>
                <a:cubicBezTo>
                  <a:pt x="56" y="179"/>
                  <a:pt x="56" y="179"/>
                  <a:pt x="56" y="179"/>
                </a:cubicBezTo>
                <a:cubicBezTo>
                  <a:pt x="55" y="180"/>
                  <a:pt x="55" y="180"/>
                  <a:pt x="55" y="180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5" y="178"/>
                  <a:pt x="45" y="178"/>
                  <a:pt x="45" y="178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2" y="183"/>
                  <a:pt x="42" y="183"/>
                  <a:pt x="42" y="183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8"/>
                  <a:pt x="40" y="188"/>
                  <a:pt x="40" y="188"/>
                </a:cubicBezTo>
                <a:cubicBezTo>
                  <a:pt x="40" y="188"/>
                  <a:pt x="39" y="190"/>
                  <a:pt x="38" y="190"/>
                </a:cubicBezTo>
                <a:cubicBezTo>
                  <a:pt x="37" y="190"/>
                  <a:pt x="35" y="191"/>
                  <a:pt x="35" y="191"/>
                </a:cubicBezTo>
                <a:cubicBezTo>
                  <a:pt x="31" y="192"/>
                  <a:pt x="31" y="192"/>
                  <a:pt x="31" y="192"/>
                </a:cubicBezTo>
                <a:cubicBezTo>
                  <a:pt x="31" y="193"/>
                  <a:pt x="31" y="193"/>
                  <a:pt x="31" y="193"/>
                </a:cubicBezTo>
                <a:cubicBezTo>
                  <a:pt x="30" y="195"/>
                  <a:pt x="30" y="195"/>
                  <a:pt x="30" y="195"/>
                </a:cubicBezTo>
                <a:cubicBezTo>
                  <a:pt x="33" y="197"/>
                  <a:pt x="33" y="197"/>
                  <a:pt x="33" y="197"/>
                </a:cubicBezTo>
                <a:cubicBezTo>
                  <a:pt x="33" y="197"/>
                  <a:pt x="34" y="198"/>
                  <a:pt x="35" y="198"/>
                </a:cubicBezTo>
                <a:cubicBezTo>
                  <a:pt x="36" y="198"/>
                  <a:pt x="37" y="201"/>
                  <a:pt x="37" y="201"/>
                </a:cubicBezTo>
                <a:cubicBezTo>
                  <a:pt x="40" y="203"/>
                  <a:pt x="40" y="203"/>
                  <a:pt x="40" y="203"/>
                </a:cubicBezTo>
                <a:cubicBezTo>
                  <a:pt x="40" y="206"/>
                  <a:pt x="40" y="206"/>
                  <a:pt x="40" y="206"/>
                </a:cubicBezTo>
                <a:cubicBezTo>
                  <a:pt x="42" y="208"/>
                  <a:pt x="42" y="208"/>
                  <a:pt x="42" y="208"/>
                </a:cubicBezTo>
                <a:cubicBezTo>
                  <a:pt x="46" y="211"/>
                  <a:pt x="46" y="211"/>
                  <a:pt x="46" y="211"/>
                </a:cubicBezTo>
                <a:cubicBezTo>
                  <a:pt x="49" y="214"/>
                  <a:pt x="49" y="214"/>
                  <a:pt x="49" y="214"/>
                </a:cubicBezTo>
                <a:cubicBezTo>
                  <a:pt x="50" y="215"/>
                  <a:pt x="50" y="215"/>
                  <a:pt x="50" y="215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4" y="223"/>
                  <a:pt x="54" y="223"/>
                  <a:pt x="54" y="223"/>
                </a:cubicBezTo>
                <a:cubicBezTo>
                  <a:pt x="54" y="225"/>
                  <a:pt x="54" y="225"/>
                  <a:pt x="54" y="225"/>
                </a:cubicBezTo>
                <a:cubicBezTo>
                  <a:pt x="53" y="227"/>
                  <a:pt x="53" y="227"/>
                  <a:pt x="53" y="227"/>
                </a:cubicBezTo>
                <a:cubicBezTo>
                  <a:pt x="53" y="229"/>
                  <a:pt x="53" y="229"/>
                  <a:pt x="53" y="229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48" y="233"/>
                  <a:pt x="48" y="233"/>
                  <a:pt x="48" y="233"/>
                </a:cubicBezTo>
                <a:cubicBezTo>
                  <a:pt x="47" y="237"/>
                  <a:pt x="47" y="237"/>
                  <a:pt x="47" y="237"/>
                </a:cubicBezTo>
                <a:cubicBezTo>
                  <a:pt x="47" y="240"/>
                  <a:pt x="47" y="240"/>
                  <a:pt x="47" y="240"/>
                </a:cubicBezTo>
                <a:cubicBezTo>
                  <a:pt x="48" y="241"/>
                  <a:pt x="48" y="241"/>
                  <a:pt x="48" y="241"/>
                </a:cubicBezTo>
                <a:cubicBezTo>
                  <a:pt x="49" y="243"/>
                  <a:pt x="49" y="243"/>
                  <a:pt x="49" y="243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52" y="248"/>
                  <a:pt x="52" y="248"/>
                  <a:pt x="52" y="248"/>
                </a:cubicBezTo>
                <a:cubicBezTo>
                  <a:pt x="51" y="251"/>
                  <a:pt x="51" y="251"/>
                  <a:pt x="51" y="251"/>
                </a:cubicBezTo>
                <a:cubicBezTo>
                  <a:pt x="52" y="253"/>
                  <a:pt x="52" y="253"/>
                  <a:pt x="52" y="253"/>
                </a:cubicBezTo>
                <a:cubicBezTo>
                  <a:pt x="51" y="256"/>
                  <a:pt x="51" y="256"/>
                  <a:pt x="51" y="256"/>
                </a:cubicBezTo>
                <a:cubicBezTo>
                  <a:pt x="51" y="256"/>
                  <a:pt x="51" y="256"/>
                  <a:pt x="51" y="256"/>
                </a:cubicBezTo>
                <a:cubicBezTo>
                  <a:pt x="55" y="257"/>
                  <a:pt x="55" y="257"/>
                  <a:pt x="55" y="257"/>
                </a:cubicBezTo>
                <a:cubicBezTo>
                  <a:pt x="59" y="258"/>
                  <a:pt x="59" y="258"/>
                  <a:pt x="59" y="258"/>
                </a:cubicBezTo>
                <a:cubicBezTo>
                  <a:pt x="62" y="258"/>
                  <a:pt x="62" y="258"/>
                  <a:pt x="62" y="258"/>
                </a:cubicBezTo>
                <a:cubicBezTo>
                  <a:pt x="62" y="258"/>
                  <a:pt x="64" y="255"/>
                  <a:pt x="64" y="255"/>
                </a:cubicBezTo>
                <a:cubicBezTo>
                  <a:pt x="63" y="254"/>
                  <a:pt x="63" y="253"/>
                  <a:pt x="63" y="253"/>
                </a:cubicBezTo>
                <a:cubicBezTo>
                  <a:pt x="63" y="250"/>
                  <a:pt x="63" y="250"/>
                  <a:pt x="63" y="250"/>
                </a:cubicBezTo>
                <a:cubicBezTo>
                  <a:pt x="63" y="247"/>
                  <a:pt x="63" y="247"/>
                  <a:pt x="63" y="247"/>
                </a:cubicBezTo>
                <a:cubicBezTo>
                  <a:pt x="63" y="247"/>
                  <a:pt x="65" y="245"/>
                  <a:pt x="65" y="245"/>
                </a:cubicBezTo>
                <a:cubicBezTo>
                  <a:pt x="66" y="245"/>
                  <a:pt x="69" y="244"/>
                  <a:pt x="69" y="244"/>
                </a:cubicBezTo>
                <a:cubicBezTo>
                  <a:pt x="72" y="245"/>
                  <a:pt x="72" y="245"/>
                  <a:pt x="72" y="245"/>
                </a:cubicBezTo>
                <a:cubicBezTo>
                  <a:pt x="73" y="246"/>
                  <a:pt x="73" y="246"/>
                  <a:pt x="73" y="246"/>
                </a:cubicBezTo>
                <a:cubicBezTo>
                  <a:pt x="73" y="249"/>
                  <a:pt x="73" y="249"/>
                  <a:pt x="73" y="249"/>
                </a:cubicBezTo>
                <a:cubicBezTo>
                  <a:pt x="73" y="249"/>
                  <a:pt x="73" y="251"/>
                  <a:pt x="74" y="251"/>
                </a:cubicBezTo>
                <a:cubicBezTo>
                  <a:pt x="75" y="251"/>
                  <a:pt x="76" y="253"/>
                  <a:pt x="76" y="253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79" y="257"/>
                  <a:pt x="79" y="257"/>
                  <a:pt x="79" y="257"/>
                </a:cubicBezTo>
                <a:cubicBezTo>
                  <a:pt x="80" y="259"/>
                  <a:pt x="80" y="259"/>
                  <a:pt x="80" y="259"/>
                </a:cubicBezTo>
                <a:cubicBezTo>
                  <a:pt x="81" y="262"/>
                  <a:pt x="81" y="262"/>
                  <a:pt x="81" y="262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2" y="268"/>
                  <a:pt x="82" y="268"/>
                  <a:pt x="82" y="268"/>
                </a:cubicBezTo>
                <a:cubicBezTo>
                  <a:pt x="81" y="273"/>
                  <a:pt x="81" y="273"/>
                  <a:pt x="81" y="273"/>
                </a:cubicBezTo>
                <a:cubicBezTo>
                  <a:pt x="83" y="276"/>
                  <a:pt x="83" y="276"/>
                  <a:pt x="83" y="276"/>
                </a:cubicBezTo>
                <a:cubicBezTo>
                  <a:pt x="87" y="278"/>
                  <a:pt x="87" y="278"/>
                  <a:pt x="87" y="278"/>
                </a:cubicBezTo>
                <a:cubicBezTo>
                  <a:pt x="88" y="273"/>
                  <a:pt x="88" y="273"/>
                  <a:pt x="88" y="273"/>
                </a:cubicBezTo>
                <a:cubicBezTo>
                  <a:pt x="88" y="270"/>
                  <a:pt x="88" y="270"/>
                  <a:pt x="88" y="270"/>
                </a:cubicBezTo>
                <a:cubicBezTo>
                  <a:pt x="88" y="268"/>
                  <a:pt x="88" y="268"/>
                  <a:pt x="88" y="268"/>
                </a:cubicBezTo>
                <a:cubicBezTo>
                  <a:pt x="89" y="266"/>
                  <a:pt x="89" y="266"/>
                  <a:pt x="89" y="266"/>
                </a:cubicBezTo>
                <a:cubicBezTo>
                  <a:pt x="91" y="264"/>
                  <a:pt x="91" y="264"/>
                  <a:pt x="91" y="264"/>
                </a:cubicBezTo>
                <a:cubicBezTo>
                  <a:pt x="93" y="261"/>
                  <a:pt x="93" y="261"/>
                  <a:pt x="93" y="261"/>
                </a:cubicBezTo>
                <a:cubicBezTo>
                  <a:pt x="94" y="260"/>
                  <a:pt x="94" y="260"/>
                  <a:pt x="94" y="260"/>
                </a:cubicBezTo>
                <a:cubicBezTo>
                  <a:pt x="95" y="259"/>
                  <a:pt x="95" y="259"/>
                  <a:pt x="95" y="259"/>
                </a:cubicBezTo>
                <a:cubicBezTo>
                  <a:pt x="97" y="259"/>
                  <a:pt x="97" y="259"/>
                  <a:pt x="97" y="259"/>
                </a:cubicBezTo>
                <a:cubicBezTo>
                  <a:pt x="100" y="260"/>
                  <a:pt x="100" y="260"/>
                  <a:pt x="100" y="260"/>
                </a:cubicBezTo>
                <a:cubicBezTo>
                  <a:pt x="101" y="260"/>
                  <a:pt x="101" y="260"/>
                  <a:pt x="101" y="260"/>
                </a:cubicBezTo>
                <a:cubicBezTo>
                  <a:pt x="102" y="260"/>
                  <a:pt x="102" y="260"/>
                  <a:pt x="102" y="260"/>
                </a:cubicBezTo>
                <a:cubicBezTo>
                  <a:pt x="102" y="263"/>
                  <a:pt x="102" y="263"/>
                  <a:pt x="102" y="263"/>
                </a:cubicBezTo>
                <a:cubicBezTo>
                  <a:pt x="103" y="266"/>
                  <a:pt x="103" y="266"/>
                  <a:pt x="103" y="266"/>
                </a:cubicBezTo>
                <a:cubicBezTo>
                  <a:pt x="106" y="269"/>
                  <a:pt x="106" y="269"/>
                  <a:pt x="106" y="269"/>
                </a:cubicBezTo>
                <a:cubicBezTo>
                  <a:pt x="107" y="270"/>
                  <a:pt x="107" y="270"/>
                  <a:pt x="107" y="270"/>
                </a:cubicBezTo>
                <a:cubicBezTo>
                  <a:pt x="109" y="272"/>
                  <a:pt x="109" y="272"/>
                  <a:pt x="109" y="272"/>
                </a:cubicBezTo>
                <a:cubicBezTo>
                  <a:pt x="110" y="275"/>
                  <a:pt x="110" y="275"/>
                  <a:pt x="110" y="275"/>
                </a:cubicBezTo>
                <a:cubicBezTo>
                  <a:pt x="113" y="276"/>
                  <a:pt x="113" y="276"/>
                  <a:pt x="113" y="276"/>
                </a:cubicBezTo>
                <a:cubicBezTo>
                  <a:pt x="115" y="280"/>
                  <a:pt x="115" y="280"/>
                  <a:pt x="115" y="280"/>
                </a:cubicBezTo>
                <a:cubicBezTo>
                  <a:pt x="117" y="281"/>
                  <a:pt x="117" y="281"/>
                  <a:pt x="117" y="281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8" y="276"/>
                  <a:pt x="118" y="276"/>
                  <a:pt x="118" y="276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6" y="272"/>
                  <a:pt x="116" y="272"/>
                  <a:pt x="116" y="272"/>
                </a:cubicBezTo>
                <a:cubicBezTo>
                  <a:pt x="115" y="270"/>
                  <a:pt x="115" y="270"/>
                  <a:pt x="115" y="270"/>
                </a:cubicBezTo>
                <a:cubicBezTo>
                  <a:pt x="114" y="269"/>
                  <a:pt x="114" y="269"/>
                  <a:pt x="114" y="269"/>
                </a:cubicBezTo>
                <a:cubicBezTo>
                  <a:pt x="114" y="267"/>
                  <a:pt x="114" y="267"/>
                  <a:pt x="114" y="267"/>
                </a:cubicBezTo>
                <a:cubicBezTo>
                  <a:pt x="114" y="264"/>
                  <a:pt x="114" y="264"/>
                  <a:pt x="114" y="264"/>
                </a:cubicBezTo>
                <a:cubicBezTo>
                  <a:pt x="115" y="263"/>
                  <a:pt x="115" y="263"/>
                  <a:pt x="115" y="263"/>
                </a:cubicBezTo>
                <a:cubicBezTo>
                  <a:pt x="116" y="261"/>
                  <a:pt x="116" y="261"/>
                  <a:pt x="116" y="261"/>
                </a:cubicBezTo>
                <a:cubicBezTo>
                  <a:pt x="116" y="259"/>
                  <a:pt x="116" y="259"/>
                  <a:pt x="116" y="259"/>
                </a:cubicBezTo>
                <a:cubicBezTo>
                  <a:pt x="115" y="257"/>
                  <a:pt x="115" y="257"/>
                  <a:pt x="115" y="257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14" y="251"/>
                  <a:pt x="114" y="251"/>
                  <a:pt x="114" y="251"/>
                </a:cubicBezTo>
                <a:cubicBezTo>
                  <a:pt x="112" y="247"/>
                  <a:pt x="112" y="247"/>
                  <a:pt x="112" y="247"/>
                </a:cubicBezTo>
                <a:cubicBezTo>
                  <a:pt x="110" y="242"/>
                  <a:pt x="110" y="242"/>
                  <a:pt x="110" y="242"/>
                </a:cubicBezTo>
                <a:cubicBezTo>
                  <a:pt x="108" y="239"/>
                  <a:pt x="108" y="239"/>
                  <a:pt x="108" y="239"/>
                </a:cubicBezTo>
                <a:cubicBezTo>
                  <a:pt x="107" y="235"/>
                  <a:pt x="107" y="235"/>
                  <a:pt x="107" y="235"/>
                </a:cubicBezTo>
                <a:cubicBezTo>
                  <a:pt x="105" y="232"/>
                  <a:pt x="105" y="232"/>
                  <a:pt x="105" y="232"/>
                </a:cubicBezTo>
                <a:cubicBezTo>
                  <a:pt x="105" y="229"/>
                  <a:pt x="105" y="229"/>
                  <a:pt x="105" y="229"/>
                </a:cubicBezTo>
                <a:cubicBezTo>
                  <a:pt x="104" y="226"/>
                  <a:pt x="104" y="226"/>
                  <a:pt x="104" y="226"/>
                </a:cubicBezTo>
                <a:cubicBezTo>
                  <a:pt x="102" y="223"/>
                  <a:pt x="102" y="223"/>
                  <a:pt x="102" y="223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3" y="217"/>
                  <a:pt x="103" y="217"/>
                  <a:pt x="103" y="217"/>
                </a:cubicBezTo>
                <a:cubicBezTo>
                  <a:pt x="106" y="218"/>
                  <a:pt x="106" y="218"/>
                  <a:pt x="106" y="218"/>
                </a:cubicBezTo>
                <a:cubicBezTo>
                  <a:pt x="109" y="220"/>
                  <a:pt x="109" y="220"/>
                  <a:pt x="109" y="220"/>
                </a:cubicBezTo>
                <a:cubicBezTo>
                  <a:pt x="112" y="222"/>
                  <a:pt x="112" y="222"/>
                  <a:pt x="112" y="222"/>
                </a:cubicBezTo>
                <a:cubicBezTo>
                  <a:pt x="115" y="222"/>
                  <a:pt x="115" y="222"/>
                  <a:pt x="115" y="222"/>
                </a:cubicBezTo>
                <a:cubicBezTo>
                  <a:pt x="116" y="223"/>
                  <a:pt x="116" y="223"/>
                  <a:pt x="116" y="223"/>
                </a:cubicBezTo>
                <a:cubicBezTo>
                  <a:pt x="120" y="227"/>
                  <a:pt x="120" y="227"/>
                  <a:pt x="120" y="227"/>
                </a:cubicBezTo>
                <a:cubicBezTo>
                  <a:pt x="118" y="231"/>
                  <a:pt x="118" y="231"/>
                  <a:pt x="118" y="231"/>
                </a:cubicBezTo>
                <a:cubicBezTo>
                  <a:pt x="120" y="233"/>
                  <a:pt x="120" y="233"/>
                  <a:pt x="120" y="233"/>
                </a:cubicBezTo>
                <a:cubicBezTo>
                  <a:pt x="120" y="233"/>
                  <a:pt x="121" y="232"/>
                  <a:pt x="122" y="232"/>
                </a:cubicBezTo>
                <a:cubicBezTo>
                  <a:pt x="123" y="232"/>
                  <a:pt x="125" y="231"/>
                  <a:pt x="125" y="231"/>
                </a:cubicBezTo>
                <a:cubicBezTo>
                  <a:pt x="127" y="229"/>
                  <a:pt x="127" y="229"/>
                  <a:pt x="127" y="229"/>
                </a:cubicBezTo>
                <a:cubicBezTo>
                  <a:pt x="129" y="229"/>
                  <a:pt x="129" y="229"/>
                  <a:pt x="129" y="229"/>
                </a:cubicBezTo>
                <a:cubicBezTo>
                  <a:pt x="132" y="228"/>
                  <a:pt x="132" y="228"/>
                  <a:pt x="132" y="228"/>
                </a:cubicBezTo>
                <a:cubicBezTo>
                  <a:pt x="135" y="229"/>
                  <a:pt x="135" y="229"/>
                  <a:pt x="135" y="229"/>
                </a:cubicBezTo>
                <a:cubicBezTo>
                  <a:pt x="137" y="228"/>
                  <a:pt x="137" y="228"/>
                  <a:pt x="137" y="228"/>
                </a:cubicBezTo>
                <a:cubicBezTo>
                  <a:pt x="137" y="226"/>
                  <a:pt x="137" y="226"/>
                  <a:pt x="137" y="226"/>
                </a:cubicBezTo>
                <a:cubicBezTo>
                  <a:pt x="135" y="223"/>
                  <a:pt x="135" y="223"/>
                  <a:pt x="135" y="223"/>
                </a:cubicBezTo>
                <a:cubicBezTo>
                  <a:pt x="133" y="221"/>
                  <a:pt x="133" y="221"/>
                  <a:pt x="133" y="221"/>
                </a:cubicBezTo>
                <a:cubicBezTo>
                  <a:pt x="132" y="218"/>
                  <a:pt x="132" y="218"/>
                  <a:pt x="132" y="218"/>
                </a:cubicBezTo>
                <a:cubicBezTo>
                  <a:pt x="130" y="219"/>
                  <a:pt x="130" y="219"/>
                  <a:pt x="130" y="219"/>
                </a:cubicBezTo>
                <a:cubicBezTo>
                  <a:pt x="126" y="219"/>
                  <a:pt x="126" y="219"/>
                  <a:pt x="126" y="219"/>
                </a:cubicBezTo>
                <a:cubicBezTo>
                  <a:pt x="124" y="217"/>
                  <a:pt x="124" y="217"/>
                  <a:pt x="124" y="217"/>
                </a:cubicBezTo>
                <a:cubicBezTo>
                  <a:pt x="123" y="214"/>
                  <a:pt x="123" y="214"/>
                  <a:pt x="123" y="21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1" y="209"/>
                  <a:pt x="121" y="209"/>
                  <a:pt x="121" y="209"/>
                </a:cubicBezTo>
                <a:cubicBezTo>
                  <a:pt x="120" y="206"/>
                  <a:pt x="120" y="206"/>
                  <a:pt x="120" y="206"/>
                </a:cubicBezTo>
                <a:cubicBezTo>
                  <a:pt x="119" y="205"/>
                  <a:pt x="119" y="205"/>
                  <a:pt x="119" y="205"/>
                </a:cubicBezTo>
                <a:cubicBezTo>
                  <a:pt x="116" y="202"/>
                  <a:pt x="116" y="202"/>
                  <a:pt x="116" y="202"/>
                </a:cubicBezTo>
                <a:cubicBezTo>
                  <a:pt x="116" y="201"/>
                  <a:pt x="116" y="201"/>
                  <a:pt x="116" y="201"/>
                </a:cubicBezTo>
                <a:cubicBezTo>
                  <a:pt x="119" y="200"/>
                  <a:pt x="119" y="200"/>
                  <a:pt x="119" y="200"/>
                </a:cubicBezTo>
                <a:cubicBezTo>
                  <a:pt x="119" y="200"/>
                  <a:pt x="123" y="200"/>
                  <a:pt x="124" y="200"/>
                </a:cubicBezTo>
                <a:cubicBezTo>
                  <a:pt x="125" y="199"/>
                  <a:pt x="128" y="198"/>
                  <a:pt x="128" y="198"/>
                </a:cubicBezTo>
                <a:cubicBezTo>
                  <a:pt x="131" y="197"/>
                  <a:pt x="131" y="197"/>
                  <a:pt x="131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35" y="197"/>
                  <a:pt x="135" y="197"/>
                  <a:pt x="135" y="197"/>
                </a:cubicBezTo>
                <a:cubicBezTo>
                  <a:pt x="139" y="197"/>
                  <a:pt x="139" y="197"/>
                  <a:pt x="139" y="197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42" y="198"/>
                  <a:pt x="143" y="199"/>
                  <a:pt x="144" y="199"/>
                </a:cubicBezTo>
                <a:cubicBezTo>
                  <a:pt x="144" y="200"/>
                  <a:pt x="148" y="204"/>
                  <a:pt x="148" y="204"/>
                </a:cubicBezTo>
                <a:cubicBezTo>
                  <a:pt x="150" y="206"/>
                  <a:pt x="150" y="206"/>
                  <a:pt x="150" y="206"/>
                </a:cubicBezTo>
                <a:cubicBezTo>
                  <a:pt x="152" y="207"/>
                  <a:pt x="152" y="207"/>
                  <a:pt x="152" y="207"/>
                </a:cubicBezTo>
                <a:cubicBezTo>
                  <a:pt x="155" y="210"/>
                  <a:pt x="155" y="210"/>
                  <a:pt x="155" y="210"/>
                </a:cubicBezTo>
                <a:cubicBezTo>
                  <a:pt x="158" y="214"/>
                  <a:pt x="158" y="214"/>
                  <a:pt x="158" y="214"/>
                </a:cubicBezTo>
                <a:cubicBezTo>
                  <a:pt x="159" y="216"/>
                  <a:pt x="159" y="216"/>
                  <a:pt x="159" y="216"/>
                </a:cubicBezTo>
                <a:cubicBezTo>
                  <a:pt x="161" y="216"/>
                  <a:pt x="161" y="216"/>
                  <a:pt x="161" y="216"/>
                </a:cubicBezTo>
                <a:cubicBezTo>
                  <a:pt x="163" y="215"/>
                  <a:pt x="163" y="215"/>
                  <a:pt x="163" y="215"/>
                </a:cubicBezTo>
                <a:cubicBezTo>
                  <a:pt x="164" y="214"/>
                  <a:pt x="164" y="214"/>
                  <a:pt x="164" y="214"/>
                </a:cubicBezTo>
                <a:cubicBezTo>
                  <a:pt x="164" y="211"/>
                  <a:pt x="164" y="211"/>
                  <a:pt x="164" y="211"/>
                </a:cubicBezTo>
                <a:cubicBezTo>
                  <a:pt x="164" y="211"/>
                  <a:pt x="164" y="209"/>
                  <a:pt x="163" y="209"/>
                </a:cubicBezTo>
                <a:cubicBezTo>
                  <a:pt x="163" y="208"/>
                  <a:pt x="162" y="207"/>
                  <a:pt x="162" y="207"/>
                </a:cubicBezTo>
                <a:cubicBezTo>
                  <a:pt x="162" y="205"/>
                  <a:pt x="162" y="205"/>
                  <a:pt x="162" y="205"/>
                </a:cubicBezTo>
                <a:cubicBezTo>
                  <a:pt x="163" y="202"/>
                  <a:pt x="163" y="202"/>
                  <a:pt x="163" y="202"/>
                </a:cubicBezTo>
                <a:cubicBezTo>
                  <a:pt x="162" y="199"/>
                  <a:pt x="162" y="199"/>
                  <a:pt x="162" y="199"/>
                </a:cubicBezTo>
                <a:cubicBezTo>
                  <a:pt x="162" y="197"/>
                  <a:pt x="162" y="197"/>
                  <a:pt x="162" y="197"/>
                </a:cubicBezTo>
                <a:cubicBezTo>
                  <a:pt x="162" y="197"/>
                  <a:pt x="161" y="193"/>
                  <a:pt x="161" y="193"/>
                </a:cubicBezTo>
                <a:cubicBezTo>
                  <a:pt x="161" y="192"/>
                  <a:pt x="163" y="190"/>
                  <a:pt x="163" y="190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1" y="184"/>
                  <a:pt x="161" y="184"/>
                  <a:pt x="161" y="184"/>
                </a:cubicBezTo>
                <a:cubicBezTo>
                  <a:pt x="161" y="184"/>
                  <a:pt x="155" y="183"/>
                  <a:pt x="154" y="183"/>
                </a:cubicBezTo>
                <a:cubicBezTo>
                  <a:pt x="153" y="183"/>
                  <a:pt x="151" y="181"/>
                  <a:pt x="151" y="181"/>
                </a:cubicBezTo>
                <a:cubicBezTo>
                  <a:pt x="147" y="178"/>
                  <a:pt x="147" y="178"/>
                  <a:pt x="147" y="178"/>
                </a:cubicBezTo>
                <a:cubicBezTo>
                  <a:pt x="145" y="177"/>
                  <a:pt x="145" y="177"/>
                  <a:pt x="145" y="177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0" y="172"/>
                  <a:pt x="140" y="172"/>
                  <a:pt x="140" y="172"/>
                </a:cubicBezTo>
                <a:cubicBezTo>
                  <a:pt x="137" y="170"/>
                  <a:pt x="137" y="170"/>
                  <a:pt x="137" y="170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3" y="167"/>
                  <a:pt x="133" y="167"/>
                  <a:pt x="133" y="167"/>
                </a:cubicBezTo>
                <a:cubicBezTo>
                  <a:pt x="132" y="164"/>
                  <a:pt x="132" y="164"/>
                  <a:pt x="132" y="164"/>
                </a:cubicBezTo>
                <a:cubicBezTo>
                  <a:pt x="130" y="162"/>
                  <a:pt x="130" y="162"/>
                  <a:pt x="130" y="162"/>
                </a:cubicBezTo>
                <a:cubicBezTo>
                  <a:pt x="130" y="162"/>
                  <a:pt x="129" y="161"/>
                  <a:pt x="129" y="161"/>
                </a:cubicBezTo>
                <a:cubicBezTo>
                  <a:pt x="128" y="161"/>
                  <a:pt x="126" y="161"/>
                  <a:pt x="126" y="161"/>
                </a:cubicBezTo>
                <a:cubicBezTo>
                  <a:pt x="125" y="161"/>
                  <a:pt x="125" y="161"/>
                  <a:pt x="125" y="161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6" y="155"/>
                  <a:pt x="116" y="155"/>
                  <a:pt x="116" y="155"/>
                </a:cubicBezTo>
                <a:cubicBezTo>
                  <a:pt x="116" y="155"/>
                  <a:pt x="114" y="154"/>
                  <a:pt x="113" y="154"/>
                </a:cubicBezTo>
                <a:cubicBezTo>
                  <a:pt x="112" y="154"/>
                  <a:pt x="109" y="152"/>
                  <a:pt x="109" y="152"/>
                </a:cubicBezTo>
                <a:cubicBezTo>
                  <a:pt x="106" y="151"/>
                  <a:pt x="106" y="151"/>
                  <a:pt x="106" y="151"/>
                </a:cubicBezTo>
                <a:cubicBezTo>
                  <a:pt x="106" y="151"/>
                  <a:pt x="105" y="150"/>
                  <a:pt x="104" y="150"/>
                </a:cubicBezTo>
                <a:cubicBezTo>
                  <a:pt x="103" y="150"/>
                  <a:pt x="101" y="149"/>
                  <a:pt x="101" y="149"/>
                </a:cubicBezTo>
                <a:cubicBezTo>
                  <a:pt x="100" y="147"/>
                  <a:pt x="100" y="147"/>
                  <a:pt x="100" y="147"/>
                </a:cubicBezTo>
                <a:cubicBezTo>
                  <a:pt x="100" y="147"/>
                  <a:pt x="100" y="145"/>
                  <a:pt x="101" y="145"/>
                </a:cubicBezTo>
                <a:cubicBezTo>
                  <a:pt x="101" y="146"/>
                  <a:pt x="104" y="146"/>
                  <a:pt x="105" y="146"/>
                </a:cubicBezTo>
                <a:cubicBezTo>
                  <a:pt x="106" y="147"/>
                  <a:pt x="109" y="147"/>
                  <a:pt x="110" y="147"/>
                </a:cubicBezTo>
                <a:cubicBezTo>
                  <a:pt x="111" y="148"/>
                  <a:pt x="113" y="148"/>
                  <a:pt x="113" y="148"/>
                </a:cubicBezTo>
                <a:cubicBezTo>
                  <a:pt x="116" y="149"/>
                  <a:pt x="116" y="149"/>
                  <a:pt x="116" y="149"/>
                </a:cubicBezTo>
                <a:cubicBezTo>
                  <a:pt x="119" y="148"/>
                  <a:pt x="119" y="148"/>
                  <a:pt x="119" y="148"/>
                </a:cubicBezTo>
                <a:cubicBezTo>
                  <a:pt x="119" y="148"/>
                  <a:pt x="119" y="146"/>
                  <a:pt x="120" y="146"/>
                </a:cubicBezTo>
                <a:cubicBezTo>
                  <a:pt x="120" y="145"/>
                  <a:pt x="121" y="143"/>
                  <a:pt x="121" y="143"/>
                </a:cubicBezTo>
                <a:cubicBezTo>
                  <a:pt x="119" y="141"/>
                  <a:pt x="119" y="141"/>
                  <a:pt x="119" y="141"/>
                </a:cubicBezTo>
                <a:cubicBezTo>
                  <a:pt x="118" y="138"/>
                  <a:pt x="118" y="138"/>
                  <a:pt x="118" y="138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3" y="131"/>
                  <a:pt x="113" y="131"/>
                  <a:pt x="113" y="131"/>
                </a:cubicBezTo>
                <a:cubicBezTo>
                  <a:pt x="112" y="129"/>
                  <a:pt x="112" y="129"/>
                  <a:pt x="112" y="129"/>
                </a:cubicBezTo>
                <a:cubicBezTo>
                  <a:pt x="112" y="129"/>
                  <a:pt x="112" y="126"/>
                  <a:pt x="113" y="126"/>
                </a:cubicBezTo>
                <a:cubicBezTo>
                  <a:pt x="114" y="127"/>
                  <a:pt x="115" y="125"/>
                  <a:pt x="115" y="125"/>
                </a:cubicBezTo>
                <a:cubicBezTo>
                  <a:pt x="117" y="124"/>
                  <a:pt x="117" y="124"/>
                  <a:pt x="117" y="124"/>
                </a:cubicBezTo>
                <a:cubicBezTo>
                  <a:pt x="118" y="123"/>
                  <a:pt x="118" y="123"/>
                  <a:pt x="118" y="123"/>
                </a:cubicBezTo>
                <a:cubicBezTo>
                  <a:pt x="121" y="123"/>
                  <a:pt x="121" y="123"/>
                  <a:pt x="121" y="123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27" y="128"/>
                  <a:pt x="127" y="128"/>
                  <a:pt x="127" y="128"/>
                </a:cubicBezTo>
                <a:cubicBezTo>
                  <a:pt x="128" y="130"/>
                  <a:pt x="128" y="130"/>
                  <a:pt x="128" y="130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0" y="133"/>
                  <a:pt x="135" y="134"/>
                  <a:pt x="135" y="133"/>
                </a:cubicBezTo>
                <a:cubicBezTo>
                  <a:pt x="135" y="133"/>
                  <a:pt x="135" y="131"/>
                  <a:pt x="135" y="130"/>
                </a:cubicBezTo>
                <a:cubicBezTo>
                  <a:pt x="134" y="129"/>
                  <a:pt x="132" y="128"/>
                  <a:pt x="132" y="128"/>
                </a:cubicBezTo>
                <a:cubicBezTo>
                  <a:pt x="130" y="125"/>
                  <a:pt x="130" y="125"/>
                  <a:pt x="130" y="125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5" y="118"/>
                  <a:pt x="125" y="118"/>
                  <a:pt x="125" y="118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20" y="112"/>
                  <a:pt x="120" y="112"/>
                  <a:pt x="120" y="112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17" y="107"/>
                  <a:pt x="117" y="107"/>
                  <a:pt x="117" y="107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4" y="99"/>
                  <a:pt x="114" y="99"/>
                  <a:pt x="114" y="99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102" y="81"/>
                  <a:pt x="102" y="81"/>
                  <a:pt x="102" y="81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11" y="66"/>
                  <a:pt x="111" y="66"/>
                  <a:pt x="111" y="66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20" y="61"/>
                  <a:pt x="120" y="61"/>
                  <a:pt x="120" y="61"/>
                </a:cubicBezTo>
                <a:cubicBezTo>
                  <a:pt x="123" y="68"/>
                  <a:pt x="123" y="68"/>
                  <a:pt x="123" y="68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30" y="80"/>
                  <a:pt x="130" y="80"/>
                  <a:pt x="130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38" y="86"/>
                  <a:pt x="138" y="86"/>
                  <a:pt x="138" y="86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42" y="95"/>
                  <a:pt x="142" y="95"/>
                  <a:pt x="142" y="95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48" y="95"/>
                  <a:pt x="148" y="95"/>
                  <a:pt x="148" y="95"/>
                </a:cubicBezTo>
                <a:cubicBezTo>
                  <a:pt x="148" y="93"/>
                  <a:pt x="148" y="93"/>
                  <a:pt x="148" y="93"/>
                </a:cubicBezTo>
                <a:cubicBezTo>
                  <a:pt x="148" y="90"/>
                  <a:pt x="148" y="90"/>
                  <a:pt x="148" y="90"/>
                </a:cubicBezTo>
                <a:cubicBezTo>
                  <a:pt x="145" y="87"/>
                  <a:pt x="145" y="87"/>
                  <a:pt x="145" y="87"/>
                </a:cubicBezTo>
                <a:cubicBezTo>
                  <a:pt x="145" y="84"/>
                  <a:pt x="145" y="84"/>
                  <a:pt x="145" y="84"/>
                </a:cubicBezTo>
                <a:cubicBezTo>
                  <a:pt x="147" y="82"/>
                  <a:pt x="147" y="82"/>
                  <a:pt x="147" y="82"/>
                </a:cubicBezTo>
                <a:cubicBezTo>
                  <a:pt x="153" y="88"/>
                  <a:pt x="153" y="88"/>
                  <a:pt x="153" y="88"/>
                </a:cubicBezTo>
                <a:cubicBezTo>
                  <a:pt x="153" y="88"/>
                  <a:pt x="155" y="92"/>
                  <a:pt x="157" y="92"/>
                </a:cubicBezTo>
                <a:cubicBezTo>
                  <a:pt x="159" y="92"/>
                  <a:pt x="160" y="95"/>
                  <a:pt x="160" y="95"/>
                </a:cubicBezTo>
                <a:cubicBezTo>
                  <a:pt x="165" y="95"/>
                  <a:pt x="165" y="95"/>
                  <a:pt x="165" y="95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5" y="90"/>
                  <a:pt x="165" y="90"/>
                  <a:pt x="165" y="90"/>
                </a:cubicBezTo>
                <a:cubicBezTo>
                  <a:pt x="162" y="86"/>
                  <a:pt x="162" y="86"/>
                  <a:pt x="162" y="86"/>
                </a:cubicBezTo>
                <a:cubicBezTo>
                  <a:pt x="159" y="83"/>
                  <a:pt x="159" y="83"/>
                  <a:pt x="159" y="83"/>
                </a:cubicBezTo>
                <a:cubicBezTo>
                  <a:pt x="157" y="78"/>
                  <a:pt x="157" y="78"/>
                  <a:pt x="157" y="78"/>
                </a:cubicBezTo>
                <a:cubicBezTo>
                  <a:pt x="161" y="75"/>
                  <a:pt x="161" y="75"/>
                  <a:pt x="161" y="75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7" y="83"/>
                  <a:pt x="177" y="83"/>
                  <a:pt x="177" y="83"/>
                </a:cubicBezTo>
                <a:cubicBezTo>
                  <a:pt x="177" y="79"/>
                  <a:pt x="177" y="79"/>
                  <a:pt x="177" y="79"/>
                </a:cubicBezTo>
                <a:cubicBezTo>
                  <a:pt x="172" y="74"/>
                  <a:pt x="172" y="74"/>
                  <a:pt x="172" y="74"/>
                </a:cubicBezTo>
                <a:cubicBezTo>
                  <a:pt x="168" y="71"/>
                  <a:pt x="168" y="71"/>
                  <a:pt x="168" y="71"/>
                </a:cubicBezTo>
                <a:cubicBezTo>
                  <a:pt x="166" y="68"/>
                  <a:pt x="166" y="68"/>
                  <a:pt x="166" y="68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0" y="62"/>
                  <a:pt x="160" y="62"/>
                  <a:pt x="160" y="62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60" y="57"/>
                  <a:pt x="156" y="53"/>
                  <a:pt x="160" y="53"/>
                </a:cubicBezTo>
                <a:cubicBezTo>
                  <a:pt x="164" y="53"/>
                  <a:pt x="171" y="51"/>
                  <a:pt x="173" y="53"/>
                </a:cubicBezTo>
                <a:cubicBezTo>
                  <a:pt x="174" y="54"/>
                  <a:pt x="184" y="54"/>
                  <a:pt x="184" y="54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92" y="46"/>
                  <a:pt x="192" y="46"/>
                  <a:pt x="192" y="46"/>
                </a:cubicBezTo>
                <a:cubicBezTo>
                  <a:pt x="201" y="46"/>
                  <a:pt x="201" y="46"/>
                  <a:pt x="201" y="46"/>
                </a:cubicBezTo>
                <a:cubicBezTo>
                  <a:pt x="203" y="46"/>
                  <a:pt x="203" y="46"/>
                  <a:pt x="203" y="46"/>
                </a:cubicBezTo>
                <a:cubicBezTo>
                  <a:pt x="209" y="46"/>
                  <a:pt x="209" y="46"/>
                  <a:pt x="209" y="46"/>
                </a:cubicBezTo>
                <a:cubicBezTo>
                  <a:pt x="209" y="46"/>
                  <a:pt x="209" y="45"/>
                  <a:pt x="211" y="45"/>
                </a:cubicBezTo>
                <a:cubicBezTo>
                  <a:pt x="213" y="45"/>
                  <a:pt x="215" y="45"/>
                  <a:pt x="215" y="45"/>
                </a:cubicBezTo>
                <a:cubicBezTo>
                  <a:pt x="220" y="45"/>
                  <a:pt x="220" y="45"/>
                  <a:pt x="220" y="45"/>
                </a:cubicBezTo>
                <a:cubicBezTo>
                  <a:pt x="221" y="43"/>
                  <a:pt x="221" y="43"/>
                  <a:pt x="221" y="43"/>
                </a:cubicBezTo>
                <a:cubicBezTo>
                  <a:pt x="227" y="46"/>
                  <a:pt x="227" y="46"/>
                  <a:pt x="227" y="46"/>
                </a:cubicBezTo>
                <a:cubicBezTo>
                  <a:pt x="227" y="46"/>
                  <a:pt x="229" y="52"/>
                  <a:pt x="231" y="50"/>
                </a:cubicBezTo>
                <a:cubicBezTo>
                  <a:pt x="233" y="48"/>
                  <a:pt x="237" y="48"/>
                  <a:pt x="237" y="48"/>
                </a:cubicBezTo>
                <a:cubicBezTo>
                  <a:pt x="244" y="48"/>
                  <a:pt x="244" y="48"/>
                  <a:pt x="244" y="48"/>
                </a:cubicBezTo>
                <a:cubicBezTo>
                  <a:pt x="249" y="48"/>
                  <a:pt x="249" y="48"/>
                  <a:pt x="249" y="48"/>
                </a:cubicBezTo>
                <a:cubicBezTo>
                  <a:pt x="254" y="51"/>
                  <a:pt x="254" y="51"/>
                  <a:pt x="254" y="51"/>
                </a:cubicBezTo>
                <a:cubicBezTo>
                  <a:pt x="259" y="51"/>
                  <a:pt x="259" y="51"/>
                  <a:pt x="259" y="51"/>
                </a:cubicBezTo>
                <a:cubicBezTo>
                  <a:pt x="262" y="51"/>
                  <a:pt x="262" y="51"/>
                  <a:pt x="262" y="51"/>
                </a:cubicBezTo>
                <a:cubicBezTo>
                  <a:pt x="262" y="55"/>
                  <a:pt x="262" y="55"/>
                  <a:pt x="262" y="55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2" y="36"/>
                  <a:pt x="272" y="36"/>
                  <a:pt x="272" y="36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81" y="26"/>
                  <a:pt x="281" y="26"/>
                  <a:pt x="281" y="26"/>
                </a:cubicBezTo>
                <a:cubicBezTo>
                  <a:pt x="285" y="20"/>
                  <a:pt x="285" y="20"/>
                  <a:pt x="285" y="20"/>
                </a:cubicBezTo>
                <a:cubicBezTo>
                  <a:pt x="281" y="9"/>
                  <a:pt x="281" y="9"/>
                  <a:pt x="281" y="9"/>
                </a:cubicBezTo>
                <a:cubicBezTo>
                  <a:pt x="275" y="0"/>
                  <a:pt x="275" y="0"/>
                  <a:pt x="275" y="0"/>
                </a:cubicBezTo>
                <a:cubicBezTo>
                  <a:pt x="272" y="3"/>
                  <a:pt x="272" y="3"/>
                  <a:pt x="272" y="3"/>
                </a:cubicBezTo>
                <a:cubicBezTo>
                  <a:pt x="266" y="5"/>
                  <a:pt x="266" y="5"/>
                  <a:pt x="266" y="5"/>
                </a:cubicBezTo>
                <a:cubicBezTo>
                  <a:pt x="262" y="10"/>
                  <a:pt x="262" y="10"/>
                  <a:pt x="262" y="10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0" y="25"/>
                  <a:pt x="260" y="25"/>
                  <a:pt x="260" y="25"/>
                </a:cubicBezTo>
                <a:cubicBezTo>
                  <a:pt x="255" y="27"/>
                  <a:pt x="255" y="27"/>
                  <a:pt x="255" y="27"/>
                </a:cubicBezTo>
                <a:cubicBezTo>
                  <a:pt x="250" y="28"/>
                  <a:pt x="250" y="28"/>
                  <a:pt x="250" y="28"/>
                </a:cubicBezTo>
                <a:cubicBezTo>
                  <a:pt x="235" y="28"/>
                  <a:pt x="235" y="28"/>
                  <a:pt x="235" y="28"/>
                </a:cubicBezTo>
                <a:cubicBezTo>
                  <a:pt x="230" y="30"/>
                  <a:pt x="230" y="30"/>
                  <a:pt x="230" y="30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03" y="20"/>
                  <a:pt x="203" y="20"/>
                  <a:pt x="203" y="20"/>
                </a:cubicBezTo>
                <a:cubicBezTo>
                  <a:pt x="199" y="20"/>
                  <a:pt x="199" y="20"/>
                  <a:pt x="199" y="20"/>
                </a:cubicBezTo>
                <a:cubicBezTo>
                  <a:pt x="190" y="17"/>
                  <a:pt x="190" y="17"/>
                  <a:pt x="190" y="17"/>
                </a:cubicBezTo>
                <a:cubicBezTo>
                  <a:pt x="187" y="13"/>
                  <a:pt x="187" y="13"/>
                  <a:pt x="187" y="13"/>
                </a:cubicBezTo>
                <a:cubicBezTo>
                  <a:pt x="178" y="13"/>
                  <a:pt x="178" y="13"/>
                  <a:pt x="178" y="13"/>
                </a:cubicBezTo>
                <a:cubicBezTo>
                  <a:pt x="175" y="16"/>
                  <a:pt x="175" y="16"/>
                  <a:pt x="175" y="16"/>
                </a:cubicBezTo>
                <a:cubicBezTo>
                  <a:pt x="169" y="18"/>
                  <a:pt x="169" y="18"/>
                  <a:pt x="169" y="18"/>
                </a:cubicBezTo>
                <a:cubicBezTo>
                  <a:pt x="162" y="18"/>
                  <a:pt x="162" y="18"/>
                  <a:pt x="162" y="18"/>
                </a:cubicBezTo>
                <a:cubicBezTo>
                  <a:pt x="160" y="20"/>
                  <a:pt x="160" y="20"/>
                  <a:pt x="160" y="20"/>
                </a:cubicBezTo>
                <a:cubicBezTo>
                  <a:pt x="151" y="22"/>
                  <a:pt x="151" y="22"/>
                  <a:pt x="151" y="22"/>
                </a:cubicBezTo>
                <a:cubicBezTo>
                  <a:pt x="141" y="22"/>
                  <a:pt x="141" y="22"/>
                  <a:pt x="141" y="22"/>
                </a:cubicBezTo>
                <a:cubicBezTo>
                  <a:pt x="135" y="20"/>
                  <a:pt x="135" y="20"/>
                  <a:pt x="135" y="20"/>
                </a:cubicBezTo>
                <a:cubicBezTo>
                  <a:pt x="122" y="20"/>
                  <a:pt x="122" y="20"/>
                  <a:pt x="122" y="20"/>
                </a:cubicBezTo>
                <a:cubicBezTo>
                  <a:pt x="122" y="21"/>
                  <a:pt x="122" y="21"/>
                  <a:pt x="122" y="21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110" y="34"/>
                  <a:pt x="110" y="34"/>
                  <a:pt x="110" y="34"/>
                </a:cubicBezTo>
                <a:cubicBezTo>
                  <a:pt x="103" y="34"/>
                  <a:pt x="103" y="34"/>
                  <a:pt x="103" y="34"/>
                </a:cubicBezTo>
                <a:cubicBezTo>
                  <a:pt x="95" y="34"/>
                  <a:pt x="95" y="34"/>
                  <a:pt x="95" y="34"/>
                </a:cubicBezTo>
                <a:cubicBezTo>
                  <a:pt x="91" y="36"/>
                  <a:pt x="91" y="36"/>
                  <a:pt x="91" y="36"/>
                </a:cubicBezTo>
                <a:cubicBezTo>
                  <a:pt x="81" y="34"/>
                  <a:pt x="81" y="34"/>
                  <a:pt x="81" y="34"/>
                </a:cubicBezTo>
                <a:cubicBezTo>
                  <a:pt x="79" y="34"/>
                  <a:pt x="78" y="36"/>
                  <a:pt x="78" y="36"/>
                </a:cubicBezTo>
                <a:cubicBezTo>
                  <a:pt x="74" y="41"/>
                  <a:pt x="74" y="41"/>
                  <a:pt x="74" y="41"/>
                </a:cubicBezTo>
                <a:cubicBezTo>
                  <a:pt x="71" y="44"/>
                  <a:pt x="71" y="44"/>
                  <a:pt x="71" y="44"/>
                </a:cubicBezTo>
                <a:cubicBezTo>
                  <a:pt x="67" y="45"/>
                  <a:pt x="67" y="45"/>
                  <a:pt x="67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44" y="46"/>
                  <a:pt x="44" y="46"/>
                  <a:pt x="44" y="46"/>
                </a:cubicBezTo>
                <a:cubicBezTo>
                  <a:pt x="30" y="51"/>
                  <a:pt x="30" y="51"/>
                  <a:pt x="30" y="51"/>
                </a:cubicBezTo>
                <a:cubicBezTo>
                  <a:pt x="32" y="55"/>
                  <a:pt x="32" y="55"/>
                  <a:pt x="32" y="55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64"/>
                  <a:pt x="35" y="64"/>
                  <a:pt x="35" y="64"/>
                </a:cubicBezTo>
                <a:cubicBezTo>
                  <a:pt x="30" y="69"/>
                  <a:pt x="30" y="69"/>
                  <a:pt x="30" y="69"/>
                </a:cubicBezTo>
                <a:lnTo>
                  <a:pt x="23" y="74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0" name="Freeform 45"/>
          <p:cNvSpPr>
            <a:spLocks/>
          </p:cNvSpPr>
          <p:nvPr/>
        </p:nvSpPr>
        <p:spPr bwMode="auto">
          <a:xfrm>
            <a:off x="7189788" y="5054603"/>
            <a:ext cx="107950" cy="98425"/>
          </a:xfrm>
          <a:custGeom>
            <a:avLst/>
            <a:gdLst>
              <a:gd name="T0" fmla="*/ 29 w 67"/>
              <a:gd name="T1" fmla="*/ 17 h 61"/>
              <a:gd name="T2" fmla="*/ 25 w 67"/>
              <a:gd name="T3" fmla="*/ 16 h 61"/>
              <a:gd name="T4" fmla="*/ 23 w 67"/>
              <a:gd name="T5" fmla="*/ 13 h 61"/>
              <a:gd name="T6" fmla="*/ 21 w 67"/>
              <a:gd name="T7" fmla="*/ 11 h 61"/>
              <a:gd name="T8" fmla="*/ 17 w 67"/>
              <a:gd name="T9" fmla="*/ 8 h 61"/>
              <a:gd name="T10" fmla="*/ 14 w 67"/>
              <a:gd name="T11" fmla="*/ 4 h 61"/>
              <a:gd name="T12" fmla="*/ 11 w 67"/>
              <a:gd name="T13" fmla="*/ 1 h 61"/>
              <a:gd name="T14" fmla="*/ 8 w 67"/>
              <a:gd name="T15" fmla="*/ 1 h 61"/>
              <a:gd name="T16" fmla="*/ 7 w 67"/>
              <a:gd name="T17" fmla="*/ 0 h 61"/>
              <a:gd name="T18" fmla="*/ 5 w 67"/>
              <a:gd name="T19" fmla="*/ 0 h 61"/>
              <a:gd name="T20" fmla="*/ 4 w 67"/>
              <a:gd name="T21" fmla="*/ 1 h 61"/>
              <a:gd name="T22" fmla="*/ 3 w 67"/>
              <a:gd name="T23" fmla="*/ 3 h 61"/>
              <a:gd name="T24" fmla="*/ 0 w 67"/>
              <a:gd name="T25" fmla="*/ 5 h 61"/>
              <a:gd name="T26" fmla="*/ 2 w 67"/>
              <a:gd name="T27" fmla="*/ 8 h 61"/>
              <a:gd name="T28" fmla="*/ 5 w 67"/>
              <a:gd name="T29" fmla="*/ 9 h 61"/>
              <a:gd name="T30" fmla="*/ 7 w 67"/>
              <a:gd name="T31" fmla="*/ 13 h 61"/>
              <a:gd name="T32" fmla="*/ 10 w 67"/>
              <a:gd name="T33" fmla="*/ 15 h 61"/>
              <a:gd name="T34" fmla="*/ 13 w 67"/>
              <a:gd name="T35" fmla="*/ 16 h 61"/>
              <a:gd name="T36" fmla="*/ 14 w 67"/>
              <a:gd name="T37" fmla="*/ 18 h 61"/>
              <a:gd name="T38" fmla="*/ 16 w 67"/>
              <a:gd name="T39" fmla="*/ 21 h 61"/>
              <a:gd name="T40" fmla="*/ 18 w 67"/>
              <a:gd name="T41" fmla="*/ 24 h 61"/>
              <a:gd name="T42" fmla="*/ 24 w 67"/>
              <a:gd name="T43" fmla="*/ 28 h 61"/>
              <a:gd name="T44" fmla="*/ 26 w 67"/>
              <a:gd name="T45" fmla="*/ 33 h 61"/>
              <a:gd name="T46" fmla="*/ 32 w 67"/>
              <a:gd name="T47" fmla="*/ 36 h 61"/>
              <a:gd name="T48" fmla="*/ 36 w 67"/>
              <a:gd name="T49" fmla="*/ 37 h 61"/>
              <a:gd name="T50" fmla="*/ 38 w 67"/>
              <a:gd name="T51" fmla="*/ 38 h 61"/>
              <a:gd name="T52" fmla="*/ 41 w 67"/>
              <a:gd name="T53" fmla="*/ 38 h 61"/>
              <a:gd name="T54" fmla="*/ 42 w 67"/>
              <a:gd name="T55" fmla="*/ 39 h 61"/>
              <a:gd name="T56" fmla="*/ 44 w 67"/>
              <a:gd name="T57" fmla="*/ 43 h 61"/>
              <a:gd name="T58" fmla="*/ 45 w 67"/>
              <a:gd name="T59" fmla="*/ 45 h 61"/>
              <a:gd name="T60" fmla="*/ 47 w 67"/>
              <a:gd name="T61" fmla="*/ 48 h 61"/>
              <a:gd name="T62" fmla="*/ 49 w 67"/>
              <a:gd name="T63" fmla="*/ 51 h 61"/>
              <a:gd name="T64" fmla="*/ 50 w 67"/>
              <a:gd name="T65" fmla="*/ 53 h 61"/>
              <a:gd name="T66" fmla="*/ 59 w 67"/>
              <a:gd name="T67" fmla="*/ 60 h 61"/>
              <a:gd name="T68" fmla="*/ 62 w 67"/>
              <a:gd name="T69" fmla="*/ 61 h 61"/>
              <a:gd name="T70" fmla="*/ 66 w 67"/>
              <a:gd name="T71" fmla="*/ 58 h 61"/>
              <a:gd name="T72" fmla="*/ 67 w 67"/>
              <a:gd name="T73" fmla="*/ 55 h 61"/>
              <a:gd name="T74" fmla="*/ 66 w 67"/>
              <a:gd name="T75" fmla="*/ 53 h 61"/>
              <a:gd name="T76" fmla="*/ 60 w 67"/>
              <a:gd name="T77" fmla="*/ 52 h 61"/>
              <a:gd name="T78" fmla="*/ 57 w 67"/>
              <a:gd name="T79" fmla="*/ 48 h 61"/>
              <a:gd name="T80" fmla="*/ 53 w 67"/>
              <a:gd name="T81" fmla="*/ 46 h 61"/>
              <a:gd name="T82" fmla="*/ 51 w 67"/>
              <a:gd name="T83" fmla="*/ 42 h 61"/>
              <a:gd name="T84" fmla="*/ 49 w 67"/>
              <a:gd name="T85" fmla="*/ 39 h 61"/>
              <a:gd name="T86" fmla="*/ 50 w 67"/>
              <a:gd name="T87" fmla="*/ 36 h 61"/>
              <a:gd name="T88" fmla="*/ 49 w 67"/>
              <a:gd name="T89" fmla="*/ 32 h 61"/>
              <a:gd name="T90" fmla="*/ 50 w 67"/>
              <a:gd name="T91" fmla="*/ 29 h 61"/>
              <a:gd name="T92" fmla="*/ 46 w 67"/>
              <a:gd name="T93" fmla="*/ 24 h 61"/>
              <a:gd name="T94" fmla="*/ 44 w 67"/>
              <a:gd name="T95" fmla="*/ 23 h 61"/>
              <a:gd name="T96" fmla="*/ 43 w 67"/>
              <a:gd name="T97" fmla="*/ 23 h 61"/>
              <a:gd name="T98" fmla="*/ 38 w 67"/>
              <a:gd name="T99" fmla="*/ 22 h 61"/>
              <a:gd name="T100" fmla="*/ 32 w 67"/>
              <a:gd name="T101" fmla="*/ 21 h 61"/>
              <a:gd name="T102" fmla="*/ 30 w 67"/>
              <a:gd name="T103" fmla="*/ 20 h 61"/>
              <a:gd name="T104" fmla="*/ 29 w 67"/>
              <a:gd name="T105" fmla="*/ 17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7" h="61">
                <a:moveTo>
                  <a:pt x="29" y="17"/>
                </a:moveTo>
                <a:cubicBezTo>
                  <a:pt x="25" y="16"/>
                  <a:pt x="25" y="16"/>
                  <a:pt x="25" y="16"/>
                </a:cubicBezTo>
                <a:cubicBezTo>
                  <a:pt x="23" y="13"/>
                  <a:pt x="23" y="13"/>
                  <a:pt x="23" y="13"/>
                </a:cubicBezTo>
                <a:cubicBezTo>
                  <a:pt x="21" y="11"/>
                  <a:pt x="21" y="11"/>
                  <a:pt x="21" y="11"/>
                </a:cubicBezTo>
                <a:cubicBezTo>
                  <a:pt x="17" y="8"/>
                  <a:pt x="17" y="8"/>
                  <a:pt x="17" y="8"/>
                </a:cubicBezTo>
                <a:cubicBezTo>
                  <a:pt x="14" y="4"/>
                  <a:pt x="14" y="4"/>
                  <a:pt x="14" y="4"/>
                </a:cubicBezTo>
                <a:cubicBezTo>
                  <a:pt x="11" y="1"/>
                  <a:pt x="11" y="1"/>
                  <a:pt x="11" y="1"/>
                </a:cubicBezTo>
                <a:cubicBezTo>
                  <a:pt x="8" y="1"/>
                  <a:pt x="8" y="1"/>
                  <a:pt x="8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4" y="1"/>
                  <a:pt x="4" y="1"/>
                </a:cubicBezTo>
                <a:cubicBezTo>
                  <a:pt x="3" y="3"/>
                  <a:pt x="3" y="3"/>
                  <a:pt x="3" y="3"/>
                </a:cubicBezTo>
                <a:cubicBezTo>
                  <a:pt x="0" y="5"/>
                  <a:pt x="0" y="5"/>
                  <a:pt x="0" y="5"/>
                </a:cubicBezTo>
                <a:cubicBezTo>
                  <a:pt x="2" y="8"/>
                  <a:pt x="2" y="8"/>
                  <a:pt x="2" y="8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6" y="13"/>
                  <a:pt x="7" y="13"/>
                </a:cubicBezTo>
                <a:cubicBezTo>
                  <a:pt x="9" y="13"/>
                  <a:pt x="8" y="15"/>
                  <a:pt x="10" y="15"/>
                </a:cubicBezTo>
                <a:cubicBezTo>
                  <a:pt x="12" y="16"/>
                  <a:pt x="13" y="16"/>
                  <a:pt x="13" y="16"/>
                </a:cubicBezTo>
                <a:cubicBezTo>
                  <a:pt x="14" y="18"/>
                  <a:pt x="14" y="18"/>
                  <a:pt x="14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8" y="24"/>
                  <a:pt x="18" y="24"/>
                  <a:pt x="18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32" y="36"/>
                  <a:pt x="32" y="36"/>
                  <a:pt x="32" y="36"/>
                </a:cubicBezTo>
                <a:cubicBezTo>
                  <a:pt x="36" y="37"/>
                  <a:pt x="36" y="37"/>
                  <a:pt x="36" y="37"/>
                </a:cubicBezTo>
                <a:cubicBezTo>
                  <a:pt x="38" y="38"/>
                  <a:pt x="38" y="38"/>
                  <a:pt x="38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2" y="39"/>
                  <a:pt x="42" y="39"/>
                  <a:pt x="42" y="39"/>
                </a:cubicBezTo>
                <a:cubicBezTo>
                  <a:pt x="44" y="43"/>
                  <a:pt x="44" y="43"/>
                  <a:pt x="44" y="43"/>
                </a:cubicBezTo>
                <a:cubicBezTo>
                  <a:pt x="45" y="45"/>
                  <a:pt x="45" y="45"/>
                  <a:pt x="45" y="45"/>
                </a:cubicBezTo>
                <a:cubicBezTo>
                  <a:pt x="47" y="48"/>
                  <a:pt x="47" y="48"/>
                  <a:pt x="47" y="48"/>
                </a:cubicBezTo>
                <a:cubicBezTo>
                  <a:pt x="49" y="51"/>
                  <a:pt x="49" y="51"/>
                  <a:pt x="49" y="51"/>
                </a:cubicBezTo>
                <a:cubicBezTo>
                  <a:pt x="50" y="53"/>
                  <a:pt x="50" y="53"/>
                  <a:pt x="50" y="53"/>
                </a:cubicBezTo>
                <a:cubicBezTo>
                  <a:pt x="59" y="60"/>
                  <a:pt x="59" y="60"/>
                  <a:pt x="59" y="60"/>
                </a:cubicBezTo>
                <a:cubicBezTo>
                  <a:pt x="62" y="61"/>
                  <a:pt x="62" y="61"/>
                  <a:pt x="62" y="61"/>
                </a:cubicBezTo>
                <a:cubicBezTo>
                  <a:pt x="66" y="58"/>
                  <a:pt x="66" y="58"/>
                  <a:pt x="66" y="58"/>
                </a:cubicBezTo>
                <a:cubicBezTo>
                  <a:pt x="67" y="55"/>
                  <a:pt x="67" y="55"/>
                  <a:pt x="67" y="55"/>
                </a:cubicBezTo>
                <a:cubicBezTo>
                  <a:pt x="67" y="55"/>
                  <a:pt x="67" y="52"/>
                  <a:pt x="66" y="53"/>
                </a:cubicBezTo>
                <a:cubicBezTo>
                  <a:pt x="64" y="54"/>
                  <a:pt x="62" y="52"/>
                  <a:pt x="60" y="52"/>
                </a:cubicBezTo>
                <a:cubicBezTo>
                  <a:pt x="59" y="51"/>
                  <a:pt x="57" y="48"/>
                  <a:pt x="57" y="48"/>
                </a:cubicBezTo>
                <a:cubicBezTo>
                  <a:pt x="53" y="46"/>
                  <a:pt x="53" y="46"/>
                  <a:pt x="53" y="46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48" y="43"/>
                  <a:pt x="49" y="39"/>
                </a:cubicBezTo>
                <a:cubicBezTo>
                  <a:pt x="50" y="36"/>
                  <a:pt x="50" y="36"/>
                  <a:pt x="50" y="36"/>
                </a:cubicBezTo>
                <a:cubicBezTo>
                  <a:pt x="49" y="32"/>
                  <a:pt x="49" y="32"/>
                  <a:pt x="49" y="32"/>
                </a:cubicBezTo>
                <a:cubicBezTo>
                  <a:pt x="50" y="29"/>
                  <a:pt x="50" y="29"/>
                  <a:pt x="50" y="29"/>
                </a:cubicBezTo>
                <a:cubicBezTo>
                  <a:pt x="46" y="24"/>
                  <a:pt x="46" y="24"/>
                  <a:pt x="46" y="24"/>
                </a:cubicBezTo>
                <a:cubicBezTo>
                  <a:pt x="44" y="23"/>
                  <a:pt x="44" y="23"/>
                  <a:pt x="44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0" y="23"/>
                  <a:pt x="38" y="22"/>
                </a:cubicBezTo>
                <a:cubicBezTo>
                  <a:pt x="37" y="22"/>
                  <a:pt x="32" y="21"/>
                  <a:pt x="32" y="21"/>
                </a:cubicBezTo>
                <a:cubicBezTo>
                  <a:pt x="30" y="20"/>
                  <a:pt x="30" y="20"/>
                  <a:pt x="30" y="20"/>
                </a:cubicBezTo>
                <a:lnTo>
                  <a:pt x="29" y="1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1" name="Freeform 46"/>
          <p:cNvSpPr>
            <a:spLocks/>
          </p:cNvSpPr>
          <p:nvPr/>
        </p:nvSpPr>
        <p:spPr bwMode="auto">
          <a:xfrm>
            <a:off x="7007227" y="5132388"/>
            <a:ext cx="22225" cy="20638"/>
          </a:xfrm>
          <a:custGeom>
            <a:avLst/>
            <a:gdLst>
              <a:gd name="T0" fmla="*/ 10 w 14"/>
              <a:gd name="T1" fmla="*/ 4 h 13"/>
              <a:gd name="T2" fmla="*/ 5 w 14"/>
              <a:gd name="T3" fmla="*/ 3 h 13"/>
              <a:gd name="T4" fmla="*/ 4 w 14"/>
              <a:gd name="T5" fmla="*/ 0 h 13"/>
              <a:gd name="T6" fmla="*/ 0 w 14"/>
              <a:gd name="T7" fmla="*/ 4 h 13"/>
              <a:gd name="T8" fmla="*/ 2 w 14"/>
              <a:gd name="T9" fmla="*/ 6 h 13"/>
              <a:gd name="T10" fmla="*/ 4 w 14"/>
              <a:gd name="T11" fmla="*/ 10 h 13"/>
              <a:gd name="T12" fmla="*/ 6 w 14"/>
              <a:gd name="T13" fmla="*/ 13 h 13"/>
              <a:gd name="T14" fmla="*/ 8 w 14"/>
              <a:gd name="T15" fmla="*/ 13 h 13"/>
              <a:gd name="T16" fmla="*/ 9 w 14"/>
              <a:gd name="T17" fmla="*/ 13 h 13"/>
              <a:gd name="T18" fmla="*/ 14 w 14"/>
              <a:gd name="T19" fmla="*/ 12 h 13"/>
              <a:gd name="T20" fmla="*/ 11 w 14"/>
              <a:gd name="T21" fmla="*/ 7 h 13"/>
              <a:gd name="T22" fmla="*/ 10 w 14"/>
              <a:gd name="T23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" h="13">
                <a:moveTo>
                  <a:pt x="10" y="4"/>
                </a:moveTo>
                <a:lnTo>
                  <a:pt x="5" y="3"/>
                </a:lnTo>
                <a:lnTo>
                  <a:pt x="4" y="0"/>
                </a:lnTo>
                <a:lnTo>
                  <a:pt x="0" y="4"/>
                </a:lnTo>
                <a:lnTo>
                  <a:pt x="2" y="6"/>
                </a:lnTo>
                <a:lnTo>
                  <a:pt x="4" y="10"/>
                </a:lnTo>
                <a:lnTo>
                  <a:pt x="6" y="13"/>
                </a:lnTo>
                <a:lnTo>
                  <a:pt x="8" y="13"/>
                </a:lnTo>
                <a:lnTo>
                  <a:pt x="9" y="13"/>
                </a:lnTo>
                <a:lnTo>
                  <a:pt x="14" y="12"/>
                </a:lnTo>
                <a:lnTo>
                  <a:pt x="11" y="7"/>
                </a:lnTo>
                <a:lnTo>
                  <a:pt x="10" y="4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2" name="Freeform 47"/>
          <p:cNvSpPr>
            <a:spLocks/>
          </p:cNvSpPr>
          <p:nvPr/>
        </p:nvSpPr>
        <p:spPr bwMode="auto">
          <a:xfrm>
            <a:off x="6989765" y="5094290"/>
            <a:ext cx="34925" cy="22225"/>
          </a:xfrm>
          <a:custGeom>
            <a:avLst/>
            <a:gdLst>
              <a:gd name="T0" fmla="*/ 12 w 22"/>
              <a:gd name="T1" fmla="*/ 13 h 14"/>
              <a:gd name="T2" fmla="*/ 18 w 22"/>
              <a:gd name="T3" fmla="*/ 14 h 14"/>
              <a:gd name="T4" fmla="*/ 19 w 22"/>
              <a:gd name="T5" fmla="*/ 13 h 14"/>
              <a:gd name="T6" fmla="*/ 20 w 22"/>
              <a:gd name="T7" fmla="*/ 10 h 14"/>
              <a:gd name="T8" fmla="*/ 16 w 22"/>
              <a:gd name="T9" fmla="*/ 5 h 14"/>
              <a:gd name="T10" fmla="*/ 14 w 22"/>
              <a:gd name="T11" fmla="*/ 3 h 14"/>
              <a:gd name="T12" fmla="*/ 15 w 22"/>
              <a:gd name="T13" fmla="*/ 1 h 14"/>
              <a:gd name="T14" fmla="*/ 12 w 22"/>
              <a:gd name="T15" fmla="*/ 0 h 14"/>
              <a:gd name="T16" fmla="*/ 8 w 22"/>
              <a:gd name="T17" fmla="*/ 1 h 14"/>
              <a:gd name="T18" fmla="*/ 5 w 22"/>
              <a:gd name="T19" fmla="*/ 0 h 14"/>
              <a:gd name="T20" fmla="*/ 3 w 22"/>
              <a:gd name="T21" fmla="*/ 2 h 14"/>
              <a:gd name="T22" fmla="*/ 0 w 22"/>
              <a:gd name="T23" fmla="*/ 5 h 14"/>
              <a:gd name="T24" fmla="*/ 1 w 22"/>
              <a:gd name="T25" fmla="*/ 7 h 14"/>
              <a:gd name="T26" fmla="*/ 4 w 22"/>
              <a:gd name="T27" fmla="*/ 8 h 14"/>
              <a:gd name="T28" fmla="*/ 8 w 22"/>
              <a:gd name="T29" fmla="*/ 9 h 14"/>
              <a:gd name="T30" fmla="*/ 12 w 22"/>
              <a:gd name="T31" fmla="*/ 1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4">
                <a:moveTo>
                  <a:pt x="12" y="13"/>
                </a:moveTo>
                <a:cubicBezTo>
                  <a:pt x="18" y="14"/>
                  <a:pt x="18" y="14"/>
                  <a:pt x="18" y="14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22" y="10"/>
                  <a:pt x="20" y="10"/>
                </a:cubicBezTo>
                <a:cubicBezTo>
                  <a:pt x="18" y="9"/>
                  <a:pt x="16" y="5"/>
                  <a:pt x="16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8" y="1"/>
                  <a:pt x="8" y="1"/>
                  <a:pt x="8" y="1"/>
                </a:cubicBezTo>
                <a:cubicBezTo>
                  <a:pt x="5" y="0"/>
                  <a:pt x="5" y="0"/>
                  <a:pt x="5" y="0"/>
                </a:cubicBezTo>
                <a:cubicBezTo>
                  <a:pt x="3" y="2"/>
                  <a:pt x="3" y="2"/>
                  <a:pt x="3" y="2"/>
                </a:cubicBezTo>
                <a:cubicBezTo>
                  <a:pt x="0" y="5"/>
                  <a:pt x="0" y="5"/>
                  <a:pt x="0" y="5"/>
                </a:cubicBezTo>
                <a:cubicBezTo>
                  <a:pt x="1" y="7"/>
                  <a:pt x="1" y="7"/>
                  <a:pt x="1" y="7"/>
                </a:cubicBezTo>
                <a:cubicBezTo>
                  <a:pt x="4" y="8"/>
                  <a:pt x="4" y="8"/>
                  <a:pt x="4" y="8"/>
                </a:cubicBezTo>
                <a:cubicBezTo>
                  <a:pt x="8" y="9"/>
                  <a:pt x="8" y="9"/>
                  <a:pt x="8" y="9"/>
                </a:cubicBezTo>
                <a:lnTo>
                  <a:pt x="12" y="13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3" name="Freeform 48"/>
          <p:cNvSpPr>
            <a:spLocks/>
          </p:cNvSpPr>
          <p:nvPr/>
        </p:nvSpPr>
        <p:spPr bwMode="auto">
          <a:xfrm>
            <a:off x="7008813" y="5048253"/>
            <a:ext cx="14288" cy="23813"/>
          </a:xfrm>
          <a:custGeom>
            <a:avLst/>
            <a:gdLst>
              <a:gd name="T0" fmla="*/ 1 w 9"/>
              <a:gd name="T1" fmla="*/ 15 h 15"/>
              <a:gd name="T2" fmla="*/ 4 w 9"/>
              <a:gd name="T3" fmla="*/ 13 h 15"/>
              <a:gd name="T4" fmla="*/ 8 w 9"/>
              <a:gd name="T5" fmla="*/ 14 h 15"/>
              <a:gd name="T6" fmla="*/ 9 w 9"/>
              <a:gd name="T7" fmla="*/ 10 h 15"/>
              <a:gd name="T8" fmla="*/ 9 w 9"/>
              <a:gd name="T9" fmla="*/ 3 h 15"/>
              <a:gd name="T10" fmla="*/ 6 w 9"/>
              <a:gd name="T11" fmla="*/ 2 h 15"/>
              <a:gd name="T12" fmla="*/ 5 w 9"/>
              <a:gd name="T13" fmla="*/ 7 h 15"/>
              <a:gd name="T14" fmla="*/ 1 w 9"/>
              <a:gd name="T15" fmla="*/ 9 h 15"/>
              <a:gd name="T16" fmla="*/ 0 w 9"/>
              <a:gd name="T17" fmla="*/ 13 h 15"/>
              <a:gd name="T18" fmla="*/ 1 w 9"/>
              <a:gd name="T19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" h="15">
                <a:moveTo>
                  <a:pt x="1" y="15"/>
                </a:moveTo>
                <a:cubicBezTo>
                  <a:pt x="4" y="13"/>
                  <a:pt x="4" y="13"/>
                  <a:pt x="4" y="13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3"/>
                  <a:pt x="9" y="3"/>
                  <a:pt x="9" y="3"/>
                </a:cubicBezTo>
                <a:cubicBezTo>
                  <a:pt x="9" y="3"/>
                  <a:pt x="7" y="0"/>
                  <a:pt x="6" y="2"/>
                </a:cubicBezTo>
                <a:cubicBezTo>
                  <a:pt x="5" y="5"/>
                  <a:pt x="5" y="7"/>
                  <a:pt x="5" y="7"/>
                </a:cubicBezTo>
                <a:cubicBezTo>
                  <a:pt x="1" y="9"/>
                  <a:pt x="1" y="9"/>
                  <a:pt x="1" y="9"/>
                </a:cubicBezTo>
                <a:cubicBezTo>
                  <a:pt x="0" y="13"/>
                  <a:pt x="0" y="13"/>
                  <a:pt x="0" y="13"/>
                </a:cubicBezTo>
                <a:lnTo>
                  <a:pt x="1" y="15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4" name="Freeform 49"/>
          <p:cNvSpPr>
            <a:spLocks/>
          </p:cNvSpPr>
          <p:nvPr/>
        </p:nvSpPr>
        <p:spPr bwMode="auto">
          <a:xfrm>
            <a:off x="7305675" y="5151438"/>
            <a:ext cx="19050" cy="25400"/>
          </a:xfrm>
          <a:custGeom>
            <a:avLst/>
            <a:gdLst>
              <a:gd name="T0" fmla="*/ 0 w 12"/>
              <a:gd name="T1" fmla="*/ 2 h 16"/>
              <a:gd name="T2" fmla="*/ 1 w 12"/>
              <a:gd name="T3" fmla="*/ 0 h 16"/>
              <a:gd name="T4" fmla="*/ 5 w 12"/>
              <a:gd name="T5" fmla="*/ 2 h 16"/>
              <a:gd name="T6" fmla="*/ 9 w 12"/>
              <a:gd name="T7" fmla="*/ 8 h 16"/>
              <a:gd name="T8" fmla="*/ 12 w 12"/>
              <a:gd name="T9" fmla="*/ 13 h 16"/>
              <a:gd name="T10" fmla="*/ 11 w 12"/>
              <a:gd name="T11" fmla="*/ 16 h 16"/>
              <a:gd name="T12" fmla="*/ 9 w 12"/>
              <a:gd name="T13" fmla="*/ 15 h 16"/>
              <a:gd name="T14" fmla="*/ 7 w 12"/>
              <a:gd name="T15" fmla="*/ 12 h 16"/>
              <a:gd name="T16" fmla="*/ 4 w 12"/>
              <a:gd name="T17" fmla="*/ 9 h 16"/>
              <a:gd name="T18" fmla="*/ 1 w 12"/>
              <a:gd name="T19" fmla="*/ 5 h 16"/>
              <a:gd name="T20" fmla="*/ 0 w 12"/>
              <a:gd name="T21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" h="16">
                <a:moveTo>
                  <a:pt x="0" y="2"/>
                </a:moveTo>
                <a:lnTo>
                  <a:pt x="1" y="0"/>
                </a:lnTo>
                <a:lnTo>
                  <a:pt x="5" y="2"/>
                </a:lnTo>
                <a:lnTo>
                  <a:pt x="9" y="8"/>
                </a:lnTo>
                <a:lnTo>
                  <a:pt x="12" y="13"/>
                </a:lnTo>
                <a:lnTo>
                  <a:pt x="11" y="16"/>
                </a:lnTo>
                <a:lnTo>
                  <a:pt x="9" y="15"/>
                </a:lnTo>
                <a:lnTo>
                  <a:pt x="7" y="12"/>
                </a:lnTo>
                <a:lnTo>
                  <a:pt x="4" y="9"/>
                </a:lnTo>
                <a:lnTo>
                  <a:pt x="1" y="5"/>
                </a:lnTo>
                <a:lnTo>
                  <a:pt x="0" y="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5" name="Freeform 50"/>
          <p:cNvSpPr>
            <a:spLocks/>
          </p:cNvSpPr>
          <p:nvPr/>
        </p:nvSpPr>
        <p:spPr bwMode="auto">
          <a:xfrm>
            <a:off x="7326315" y="5181603"/>
            <a:ext cx="15875" cy="11113"/>
          </a:xfrm>
          <a:custGeom>
            <a:avLst/>
            <a:gdLst>
              <a:gd name="T0" fmla="*/ 0 w 10"/>
              <a:gd name="T1" fmla="*/ 0 h 7"/>
              <a:gd name="T2" fmla="*/ 2 w 10"/>
              <a:gd name="T3" fmla="*/ 3 h 7"/>
              <a:gd name="T4" fmla="*/ 6 w 10"/>
              <a:gd name="T5" fmla="*/ 6 h 7"/>
              <a:gd name="T6" fmla="*/ 9 w 10"/>
              <a:gd name="T7" fmla="*/ 7 h 7"/>
              <a:gd name="T8" fmla="*/ 10 w 10"/>
              <a:gd name="T9" fmla="*/ 3 h 7"/>
              <a:gd name="T10" fmla="*/ 5 w 10"/>
              <a:gd name="T11" fmla="*/ 1 h 7"/>
              <a:gd name="T12" fmla="*/ 0 w 10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7">
                <a:moveTo>
                  <a:pt x="0" y="0"/>
                </a:moveTo>
                <a:lnTo>
                  <a:pt x="2" y="3"/>
                </a:lnTo>
                <a:lnTo>
                  <a:pt x="6" y="6"/>
                </a:lnTo>
                <a:lnTo>
                  <a:pt x="9" y="7"/>
                </a:lnTo>
                <a:lnTo>
                  <a:pt x="10" y="3"/>
                </a:lnTo>
                <a:lnTo>
                  <a:pt x="5" y="1"/>
                </a:lnTo>
                <a:lnTo>
                  <a:pt x="0" y="0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6" name="Freeform 51"/>
          <p:cNvSpPr>
            <a:spLocks/>
          </p:cNvSpPr>
          <p:nvPr/>
        </p:nvSpPr>
        <p:spPr bwMode="auto">
          <a:xfrm>
            <a:off x="7332665" y="5226051"/>
            <a:ext cx="11113" cy="14288"/>
          </a:xfrm>
          <a:custGeom>
            <a:avLst/>
            <a:gdLst>
              <a:gd name="T0" fmla="*/ 5 w 7"/>
              <a:gd name="T1" fmla="*/ 8 h 9"/>
              <a:gd name="T2" fmla="*/ 7 w 7"/>
              <a:gd name="T3" fmla="*/ 1 h 9"/>
              <a:gd name="T4" fmla="*/ 4 w 7"/>
              <a:gd name="T5" fmla="*/ 0 h 9"/>
              <a:gd name="T6" fmla="*/ 1 w 7"/>
              <a:gd name="T7" fmla="*/ 2 h 9"/>
              <a:gd name="T8" fmla="*/ 0 w 7"/>
              <a:gd name="T9" fmla="*/ 6 h 9"/>
              <a:gd name="T10" fmla="*/ 1 w 7"/>
              <a:gd name="T11" fmla="*/ 9 h 9"/>
              <a:gd name="T12" fmla="*/ 5 w 7"/>
              <a:gd name="T13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9">
                <a:moveTo>
                  <a:pt x="5" y="8"/>
                </a:moveTo>
                <a:lnTo>
                  <a:pt x="7" y="1"/>
                </a:lnTo>
                <a:lnTo>
                  <a:pt x="4" y="0"/>
                </a:lnTo>
                <a:lnTo>
                  <a:pt x="1" y="2"/>
                </a:lnTo>
                <a:lnTo>
                  <a:pt x="0" y="6"/>
                </a:lnTo>
                <a:lnTo>
                  <a:pt x="1" y="9"/>
                </a:lnTo>
                <a:lnTo>
                  <a:pt x="5" y="8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7" name="Freeform 52"/>
          <p:cNvSpPr>
            <a:spLocks/>
          </p:cNvSpPr>
          <p:nvPr/>
        </p:nvSpPr>
        <p:spPr bwMode="auto">
          <a:xfrm>
            <a:off x="7058027" y="3489326"/>
            <a:ext cx="396875" cy="249238"/>
          </a:xfrm>
          <a:custGeom>
            <a:avLst/>
            <a:gdLst>
              <a:gd name="T0" fmla="*/ 24 w 248"/>
              <a:gd name="T1" fmla="*/ 74 h 156"/>
              <a:gd name="T2" fmla="*/ 47 w 248"/>
              <a:gd name="T3" fmla="*/ 82 h 156"/>
              <a:gd name="T4" fmla="*/ 61 w 248"/>
              <a:gd name="T5" fmla="*/ 82 h 156"/>
              <a:gd name="T6" fmla="*/ 78 w 248"/>
              <a:gd name="T7" fmla="*/ 96 h 156"/>
              <a:gd name="T8" fmla="*/ 74 w 248"/>
              <a:gd name="T9" fmla="*/ 114 h 156"/>
              <a:gd name="T10" fmla="*/ 70 w 248"/>
              <a:gd name="T11" fmla="*/ 126 h 156"/>
              <a:gd name="T12" fmla="*/ 89 w 248"/>
              <a:gd name="T13" fmla="*/ 127 h 156"/>
              <a:gd name="T14" fmla="*/ 104 w 248"/>
              <a:gd name="T15" fmla="*/ 137 h 156"/>
              <a:gd name="T16" fmla="*/ 110 w 248"/>
              <a:gd name="T17" fmla="*/ 156 h 156"/>
              <a:gd name="T18" fmla="*/ 135 w 248"/>
              <a:gd name="T19" fmla="*/ 156 h 156"/>
              <a:gd name="T20" fmla="*/ 155 w 248"/>
              <a:gd name="T21" fmla="*/ 151 h 156"/>
              <a:gd name="T22" fmla="*/ 171 w 248"/>
              <a:gd name="T23" fmla="*/ 141 h 156"/>
              <a:gd name="T24" fmla="*/ 184 w 248"/>
              <a:gd name="T25" fmla="*/ 136 h 156"/>
              <a:gd name="T26" fmla="*/ 196 w 248"/>
              <a:gd name="T27" fmla="*/ 133 h 156"/>
              <a:gd name="T28" fmla="*/ 205 w 248"/>
              <a:gd name="T29" fmla="*/ 122 h 156"/>
              <a:gd name="T30" fmla="*/ 208 w 248"/>
              <a:gd name="T31" fmla="*/ 107 h 156"/>
              <a:gd name="T32" fmla="*/ 217 w 248"/>
              <a:gd name="T33" fmla="*/ 91 h 156"/>
              <a:gd name="T34" fmla="*/ 231 w 248"/>
              <a:gd name="T35" fmla="*/ 79 h 156"/>
              <a:gd name="T36" fmla="*/ 245 w 248"/>
              <a:gd name="T37" fmla="*/ 77 h 156"/>
              <a:gd name="T38" fmla="*/ 245 w 248"/>
              <a:gd name="T39" fmla="*/ 66 h 156"/>
              <a:gd name="T40" fmla="*/ 247 w 248"/>
              <a:gd name="T41" fmla="*/ 47 h 156"/>
              <a:gd name="T42" fmla="*/ 233 w 248"/>
              <a:gd name="T43" fmla="*/ 41 h 156"/>
              <a:gd name="T44" fmla="*/ 225 w 248"/>
              <a:gd name="T45" fmla="*/ 34 h 156"/>
              <a:gd name="T46" fmla="*/ 217 w 248"/>
              <a:gd name="T47" fmla="*/ 27 h 156"/>
              <a:gd name="T48" fmla="*/ 208 w 248"/>
              <a:gd name="T49" fmla="*/ 20 h 156"/>
              <a:gd name="T50" fmla="*/ 200 w 248"/>
              <a:gd name="T51" fmla="*/ 18 h 156"/>
              <a:gd name="T52" fmla="*/ 187 w 248"/>
              <a:gd name="T53" fmla="*/ 15 h 156"/>
              <a:gd name="T54" fmla="*/ 179 w 248"/>
              <a:gd name="T55" fmla="*/ 10 h 156"/>
              <a:gd name="T56" fmla="*/ 174 w 248"/>
              <a:gd name="T57" fmla="*/ 3 h 156"/>
              <a:gd name="T58" fmla="*/ 170 w 248"/>
              <a:gd name="T59" fmla="*/ 0 h 156"/>
              <a:gd name="T60" fmla="*/ 161 w 248"/>
              <a:gd name="T61" fmla="*/ 3 h 156"/>
              <a:gd name="T62" fmla="*/ 150 w 248"/>
              <a:gd name="T63" fmla="*/ 9 h 156"/>
              <a:gd name="T64" fmla="*/ 136 w 248"/>
              <a:gd name="T65" fmla="*/ 8 h 156"/>
              <a:gd name="T66" fmla="*/ 123 w 248"/>
              <a:gd name="T67" fmla="*/ 5 h 156"/>
              <a:gd name="T68" fmla="*/ 108 w 248"/>
              <a:gd name="T69" fmla="*/ 4 h 156"/>
              <a:gd name="T70" fmla="*/ 97 w 248"/>
              <a:gd name="T71" fmla="*/ 4 h 156"/>
              <a:gd name="T72" fmla="*/ 86 w 248"/>
              <a:gd name="T73" fmla="*/ 4 h 156"/>
              <a:gd name="T74" fmla="*/ 69 w 248"/>
              <a:gd name="T75" fmla="*/ 2 h 156"/>
              <a:gd name="T76" fmla="*/ 57 w 248"/>
              <a:gd name="T77" fmla="*/ 2 h 156"/>
              <a:gd name="T78" fmla="*/ 45 w 248"/>
              <a:gd name="T79" fmla="*/ 3 h 156"/>
              <a:gd name="T80" fmla="*/ 33 w 248"/>
              <a:gd name="T81" fmla="*/ 7 h 156"/>
              <a:gd name="T82" fmla="*/ 20 w 248"/>
              <a:gd name="T83" fmla="*/ 10 h 156"/>
              <a:gd name="T84" fmla="*/ 13 w 248"/>
              <a:gd name="T85" fmla="*/ 15 h 156"/>
              <a:gd name="T86" fmla="*/ 6 w 248"/>
              <a:gd name="T87" fmla="*/ 17 h 156"/>
              <a:gd name="T88" fmla="*/ 0 w 248"/>
              <a:gd name="T89" fmla="*/ 22 h 156"/>
              <a:gd name="T90" fmla="*/ 1 w 248"/>
              <a:gd name="T91" fmla="*/ 31 h 156"/>
              <a:gd name="T92" fmla="*/ 2 w 248"/>
              <a:gd name="T93" fmla="*/ 37 h 156"/>
              <a:gd name="T94" fmla="*/ 6 w 248"/>
              <a:gd name="T95" fmla="*/ 45 h 156"/>
              <a:gd name="T96" fmla="*/ 8 w 248"/>
              <a:gd name="T97" fmla="*/ 54 h 156"/>
              <a:gd name="T98" fmla="*/ 9 w 248"/>
              <a:gd name="T99" fmla="*/ 61 h 156"/>
              <a:gd name="T100" fmla="*/ 10 w 248"/>
              <a:gd name="T101" fmla="*/ 67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8" h="156">
                <a:moveTo>
                  <a:pt x="10" y="67"/>
                </a:moveTo>
                <a:cubicBezTo>
                  <a:pt x="24" y="74"/>
                  <a:pt x="24" y="74"/>
                  <a:pt x="24" y="74"/>
                </a:cubicBezTo>
                <a:cubicBezTo>
                  <a:pt x="35" y="80"/>
                  <a:pt x="35" y="80"/>
                  <a:pt x="35" y="80"/>
                </a:cubicBezTo>
                <a:cubicBezTo>
                  <a:pt x="47" y="82"/>
                  <a:pt x="47" y="82"/>
                  <a:pt x="47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73" y="86"/>
                  <a:pt x="73" y="86"/>
                  <a:pt x="73" y="86"/>
                </a:cubicBezTo>
                <a:cubicBezTo>
                  <a:pt x="78" y="96"/>
                  <a:pt x="78" y="96"/>
                  <a:pt x="78" y="96"/>
                </a:cubicBezTo>
                <a:cubicBezTo>
                  <a:pt x="77" y="108"/>
                  <a:pt x="77" y="108"/>
                  <a:pt x="77" y="108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81" y="126"/>
                  <a:pt x="81" y="126"/>
                  <a:pt x="81" y="126"/>
                </a:cubicBezTo>
                <a:cubicBezTo>
                  <a:pt x="89" y="127"/>
                  <a:pt x="89" y="127"/>
                  <a:pt x="89" y="127"/>
                </a:cubicBezTo>
                <a:cubicBezTo>
                  <a:pt x="96" y="132"/>
                  <a:pt x="96" y="132"/>
                  <a:pt x="96" y="132"/>
                </a:cubicBezTo>
                <a:cubicBezTo>
                  <a:pt x="96" y="132"/>
                  <a:pt x="102" y="136"/>
                  <a:pt x="104" y="137"/>
                </a:cubicBezTo>
                <a:cubicBezTo>
                  <a:pt x="105" y="138"/>
                  <a:pt x="107" y="144"/>
                  <a:pt x="107" y="144"/>
                </a:cubicBezTo>
                <a:cubicBezTo>
                  <a:pt x="110" y="156"/>
                  <a:pt x="110" y="156"/>
                  <a:pt x="110" y="156"/>
                </a:cubicBezTo>
                <a:cubicBezTo>
                  <a:pt x="118" y="156"/>
                  <a:pt x="118" y="156"/>
                  <a:pt x="118" y="156"/>
                </a:cubicBezTo>
                <a:cubicBezTo>
                  <a:pt x="135" y="156"/>
                  <a:pt x="135" y="156"/>
                  <a:pt x="135" y="156"/>
                </a:cubicBezTo>
                <a:cubicBezTo>
                  <a:pt x="141" y="153"/>
                  <a:pt x="141" y="153"/>
                  <a:pt x="141" y="153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64" y="146"/>
                  <a:pt x="164" y="146"/>
                  <a:pt x="164" y="146"/>
                </a:cubicBezTo>
                <a:cubicBezTo>
                  <a:pt x="171" y="141"/>
                  <a:pt x="171" y="141"/>
                  <a:pt x="171" y="141"/>
                </a:cubicBezTo>
                <a:cubicBezTo>
                  <a:pt x="177" y="138"/>
                  <a:pt x="177" y="138"/>
                  <a:pt x="177" y="138"/>
                </a:cubicBezTo>
                <a:cubicBezTo>
                  <a:pt x="184" y="136"/>
                  <a:pt x="184" y="136"/>
                  <a:pt x="184" y="136"/>
                </a:cubicBezTo>
                <a:cubicBezTo>
                  <a:pt x="189" y="134"/>
                  <a:pt x="189" y="134"/>
                  <a:pt x="189" y="134"/>
                </a:cubicBezTo>
                <a:cubicBezTo>
                  <a:pt x="196" y="133"/>
                  <a:pt x="196" y="133"/>
                  <a:pt x="196" y="133"/>
                </a:cubicBezTo>
                <a:cubicBezTo>
                  <a:pt x="196" y="133"/>
                  <a:pt x="200" y="135"/>
                  <a:pt x="200" y="133"/>
                </a:cubicBezTo>
                <a:cubicBezTo>
                  <a:pt x="200" y="130"/>
                  <a:pt x="205" y="122"/>
                  <a:pt x="205" y="122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08" y="107"/>
                  <a:pt x="208" y="107"/>
                  <a:pt x="208" y="107"/>
                </a:cubicBezTo>
                <a:cubicBezTo>
                  <a:pt x="211" y="97"/>
                  <a:pt x="211" y="97"/>
                  <a:pt x="211" y="97"/>
                </a:cubicBezTo>
                <a:cubicBezTo>
                  <a:pt x="217" y="91"/>
                  <a:pt x="217" y="91"/>
                  <a:pt x="217" y="91"/>
                </a:cubicBezTo>
                <a:cubicBezTo>
                  <a:pt x="226" y="85"/>
                  <a:pt x="226" y="85"/>
                  <a:pt x="226" y="85"/>
                </a:cubicBezTo>
                <a:cubicBezTo>
                  <a:pt x="231" y="79"/>
                  <a:pt x="231" y="79"/>
                  <a:pt x="231" y="79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45" y="77"/>
                  <a:pt x="245" y="77"/>
                  <a:pt x="245" y="77"/>
                </a:cubicBezTo>
                <a:cubicBezTo>
                  <a:pt x="245" y="77"/>
                  <a:pt x="248" y="72"/>
                  <a:pt x="248" y="70"/>
                </a:cubicBezTo>
                <a:cubicBezTo>
                  <a:pt x="248" y="69"/>
                  <a:pt x="245" y="66"/>
                  <a:pt x="245" y="66"/>
                </a:cubicBezTo>
                <a:cubicBezTo>
                  <a:pt x="246" y="53"/>
                  <a:pt x="246" y="53"/>
                  <a:pt x="246" y="53"/>
                </a:cubicBezTo>
                <a:cubicBezTo>
                  <a:pt x="247" y="47"/>
                  <a:pt x="247" y="47"/>
                  <a:pt x="247" y="47"/>
                </a:cubicBezTo>
                <a:cubicBezTo>
                  <a:pt x="237" y="43"/>
                  <a:pt x="237" y="43"/>
                  <a:pt x="237" y="43"/>
                </a:cubicBezTo>
                <a:cubicBezTo>
                  <a:pt x="233" y="41"/>
                  <a:pt x="233" y="41"/>
                  <a:pt x="233" y="41"/>
                </a:cubicBezTo>
                <a:cubicBezTo>
                  <a:pt x="229" y="37"/>
                  <a:pt x="229" y="37"/>
                  <a:pt x="229" y="37"/>
                </a:cubicBezTo>
                <a:cubicBezTo>
                  <a:pt x="225" y="34"/>
                  <a:pt x="225" y="34"/>
                  <a:pt x="225" y="34"/>
                </a:cubicBezTo>
                <a:cubicBezTo>
                  <a:pt x="221" y="29"/>
                  <a:pt x="221" y="29"/>
                  <a:pt x="221" y="29"/>
                </a:cubicBezTo>
                <a:cubicBezTo>
                  <a:pt x="217" y="27"/>
                  <a:pt x="217" y="27"/>
                  <a:pt x="217" y="27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08" y="20"/>
                  <a:pt x="208" y="20"/>
                  <a:pt x="208" y="20"/>
                </a:cubicBezTo>
                <a:cubicBezTo>
                  <a:pt x="204" y="18"/>
                  <a:pt x="204" y="18"/>
                  <a:pt x="204" y="18"/>
                </a:cubicBezTo>
                <a:cubicBezTo>
                  <a:pt x="200" y="18"/>
                  <a:pt x="200" y="18"/>
                  <a:pt x="200" y="18"/>
                </a:cubicBezTo>
                <a:cubicBezTo>
                  <a:pt x="195" y="17"/>
                  <a:pt x="195" y="17"/>
                  <a:pt x="195" y="17"/>
                </a:cubicBezTo>
                <a:cubicBezTo>
                  <a:pt x="187" y="15"/>
                  <a:pt x="187" y="15"/>
                  <a:pt x="187" y="15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79" y="10"/>
                  <a:pt x="179" y="10"/>
                  <a:pt x="179" y="10"/>
                </a:cubicBezTo>
                <a:cubicBezTo>
                  <a:pt x="177" y="6"/>
                  <a:pt x="177" y="6"/>
                  <a:pt x="177" y="6"/>
                </a:cubicBezTo>
                <a:cubicBezTo>
                  <a:pt x="174" y="3"/>
                  <a:pt x="174" y="3"/>
                  <a:pt x="174" y="3"/>
                </a:cubicBezTo>
                <a:cubicBezTo>
                  <a:pt x="172" y="1"/>
                  <a:pt x="172" y="1"/>
                  <a:pt x="172" y="1"/>
                </a:cubicBezTo>
                <a:cubicBezTo>
                  <a:pt x="170" y="0"/>
                  <a:pt x="170" y="0"/>
                  <a:pt x="17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1" y="3"/>
                  <a:pt x="161" y="3"/>
                  <a:pt x="161" y="3"/>
                </a:cubicBezTo>
                <a:cubicBezTo>
                  <a:pt x="153" y="9"/>
                  <a:pt x="153" y="9"/>
                  <a:pt x="153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6" y="8"/>
                  <a:pt x="136" y="8"/>
                  <a:pt x="136" y="8"/>
                </a:cubicBezTo>
                <a:cubicBezTo>
                  <a:pt x="130" y="6"/>
                  <a:pt x="130" y="6"/>
                  <a:pt x="130" y="6"/>
                </a:cubicBezTo>
                <a:cubicBezTo>
                  <a:pt x="123" y="5"/>
                  <a:pt x="123" y="5"/>
                  <a:pt x="123" y="5"/>
                </a:cubicBezTo>
                <a:cubicBezTo>
                  <a:pt x="116" y="4"/>
                  <a:pt x="116" y="4"/>
                  <a:pt x="116" y="4"/>
                </a:cubicBezTo>
                <a:cubicBezTo>
                  <a:pt x="108" y="4"/>
                  <a:pt x="108" y="4"/>
                  <a:pt x="108" y="4"/>
                </a:cubicBezTo>
                <a:cubicBezTo>
                  <a:pt x="102" y="4"/>
                  <a:pt x="102" y="4"/>
                  <a:pt x="102" y="4"/>
                </a:cubicBezTo>
                <a:cubicBezTo>
                  <a:pt x="97" y="4"/>
                  <a:pt x="97" y="4"/>
                  <a:pt x="97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78" y="2"/>
                  <a:pt x="78" y="2"/>
                  <a:pt x="78" y="2"/>
                </a:cubicBezTo>
                <a:cubicBezTo>
                  <a:pt x="69" y="2"/>
                  <a:pt x="69" y="2"/>
                  <a:pt x="69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57" y="2"/>
                  <a:pt x="57" y="2"/>
                  <a:pt x="57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45" y="3"/>
                  <a:pt x="45" y="3"/>
                  <a:pt x="45" y="3"/>
                </a:cubicBezTo>
                <a:cubicBezTo>
                  <a:pt x="38" y="6"/>
                  <a:pt x="38" y="6"/>
                  <a:pt x="38" y="6"/>
                </a:cubicBezTo>
                <a:cubicBezTo>
                  <a:pt x="33" y="7"/>
                  <a:pt x="33" y="7"/>
                  <a:pt x="33" y="7"/>
                </a:cubicBezTo>
                <a:cubicBezTo>
                  <a:pt x="28" y="7"/>
                  <a:pt x="28" y="7"/>
                  <a:pt x="28" y="7"/>
                </a:cubicBezTo>
                <a:cubicBezTo>
                  <a:pt x="20" y="10"/>
                  <a:pt x="20" y="10"/>
                  <a:pt x="20" y="10"/>
                </a:cubicBezTo>
                <a:cubicBezTo>
                  <a:pt x="17" y="13"/>
                  <a:pt x="17" y="13"/>
                  <a:pt x="17" y="13"/>
                </a:cubicBezTo>
                <a:cubicBezTo>
                  <a:pt x="13" y="15"/>
                  <a:pt x="13" y="15"/>
                  <a:pt x="13" y="15"/>
                </a:cubicBezTo>
                <a:cubicBezTo>
                  <a:pt x="8" y="17"/>
                  <a:pt x="8" y="17"/>
                  <a:pt x="8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3" y="19"/>
                  <a:pt x="3" y="19"/>
                  <a:pt x="3" y="19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31"/>
                  <a:pt x="1" y="31"/>
                  <a:pt x="1" y="31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7"/>
                  <a:pt x="2" y="37"/>
                  <a:pt x="2" y="37"/>
                </a:cubicBezTo>
                <a:cubicBezTo>
                  <a:pt x="4" y="43"/>
                  <a:pt x="4" y="43"/>
                  <a:pt x="4" y="43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9"/>
                  <a:pt x="6" y="49"/>
                  <a:pt x="6" y="49"/>
                </a:cubicBezTo>
                <a:cubicBezTo>
                  <a:pt x="8" y="54"/>
                  <a:pt x="8" y="54"/>
                  <a:pt x="8" y="54"/>
                </a:cubicBezTo>
                <a:cubicBezTo>
                  <a:pt x="7" y="59"/>
                  <a:pt x="7" y="59"/>
                  <a:pt x="7" y="59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65"/>
                  <a:pt x="9" y="65"/>
                  <a:pt x="9" y="65"/>
                </a:cubicBezTo>
                <a:lnTo>
                  <a:pt x="10" y="67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8" name="Freeform 53"/>
          <p:cNvSpPr>
            <a:spLocks/>
          </p:cNvSpPr>
          <p:nvPr/>
        </p:nvSpPr>
        <p:spPr bwMode="auto">
          <a:xfrm>
            <a:off x="7053263" y="3325815"/>
            <a:ext cx="509588" cy="238125"/>
          </a:xfrm>
          <a:custGeom>
            <a:avLst/>
            <a:gdLst>
              <a:gd name="T0" fmla="*/ 9 w 318"/>
              <a:gd name="T1" fmla="*/ 119 h 149"/>
              <a:gd name="T2" fmla="*/ 20 w 318"/>
              <a:gd name="T3" fmla="*/ 115 h 149"/>
              <a:gd name="T4" fmla="*/ 36 w 318"/>
              <a:gd name="T5" fmla="*/ 109 h 149"/>
              <a:gd name="T6" fmla="*/ 54 w 318"/>
              <a:gd name="T7" fmla="*/ 104 h 149"/>
              <a:gd name="T8" fmla="*/ 72 w 318"/>
              <a:gd name="T9" fmla="*/ 104 h 149"/>
              <a:gd name="T10" fmla="*/ 93 w 318"/>
              <a:gd name="T11" fmla="*/ 106 h 149"/>
              <a:gd name="T12" fmla="*/ 111 w 318"/>
              <a:gd name="T13" fmla="*/ 106 h 149"/>
              <a:gd name="T14" fmla="*/ 133 w 318"/>
              <a:gd name="T15" fmla="*/ 108 h 149"/>
              <a:gd name="T16" fmla="*/ 153 w 318"/>
              <a:gd name="T17" fmla="*/ 111 h 149"/>
              <a:gd name="T18" fmla="*/ 167 w 318"/>
              <a:gd name="T19" fmla="*/ 102 h 149"/>
              <a:gd name="T20" fmla="*/ 177 w 318"/>
              <a:gd name="T21" fmla="*/ 105 h 149"/>
              <a:gd name="T22" fmla="*/ 185 w 318"/>
              <a:gd name="T23" fmla="*/ 115 h 149"/>
              <a:gd name="T24" fmla="*/ 203 w 318"/>
              <a:gd name="T25" fmla="*/ 120 h 149"/>
              <a:gd name="T26" fmla="*/ 217 w 318"/>
              <a:gd name="T27" fmla="*/ 126 h 149"/>
              <a:gd name="T28" fmla="*/ 228 w 318"/>
              <a:gd name="T29" fmla="*/ 136 h 149"/>
              <a:gd name="T30" fmla="*/ 240 w 318"/>
              <a:gd name="T31" fmla="*/ 145 h 149"/>
              <a:gd name="T32" fmla="*/ 267 w 318"/>
              <a:gd name="T33" fmla="*/ 139 h 149"/>
              <a:gd name="T34" fmla="*/ 300 w 318"/>
              <a:gd name="T35" fmla="*/ 132 h 149"/>
              <a:gd name="T36" fmla="*/ 314 w 318"/>
              <a:gd name="T37" fmla="*/ 119 h 149"/>
              <a:gd name="T38" fmla="*/ 318 w 318"/>
              <a:gd name="T39" fmla="*/ 107 h 149"/>
              <a:gd name="T40" fmla="*/ 314 w 318"/>
              <a:gd name="T41" fmla="*/ 95 h 149"/>
              <a:gd name="T42" fmla="*/ 304 w 318"/>
              <a:gd name="T43" fmla="*/ 82 h 149"/>
              <a:gd name="T44" fmla="*/ 295 w 318"/>
              <a:gd name="T45" fmla="*/ 75 h 149"/>
              <a:gd name="T46" fmla="*/ 301 w 318"/>
              <a:gd name="T47" fmla="*/ 60 h 149"/>
              <a:gd name="T48" fmla="*/ 296 w 318"/>
              <a:gd name="T49" fmla="*/ 37 h 149"/>
              <a:gd name="T50" fmla="*/ 277 w 318"/>
              <a:gd name="T51" fmla="*/ 30 h 149"/>
              <a:gd name="T52" fmla="*/ 250 w 318"/>
              <a:gd name="T53" fmla="*/ 31 h 149"/>
              <a:gd name="T54" fmla="*/ 227 w 318"/>
              <a:gd name="T55" fmla="*/ 17 h 149"/>
              <a:gd name="T56" fmla="*/ 201 w 318"/>
              <a:gd name="T57" fmla="*/ 4 h 149"/>
              <a:gd name="T58" fmla="*/ 173 w 318"/>
              <a:gd name="T59" fmla="*/ 0 h 149"/>
              <a:gd name="T60" fmla="*/ 155 w 318"/>
              <a:gd name="T61" fmla="*/ 9 h 149"/>
              <a:gd name="T62" fmla="*/ 149 w 318"/>
              <a:gd name="T63" fmla="*/ 25 h 149"/>
              <a:gd name="T64" fmla="*/ 153 w 318"/>
              <a:gd name="T65" fmla="*/ 43 h 149"/>
              <a:gd name="T66" fmla="*/ 141 w 318"/>
              <a:gd name="T67" fmla="*/ 55 h 149"/>
              <a:gd name="T68" fmla="*/ 125 w 318"/>
              <a:gd name="T69" fmla="*/ 64 h 149"/>
              <a:gd name="T70" fmla="*/ 106 w 318"/>
              <a:gd name="T71" fmla="*/ 60 h 149"/>
              <a:gd name="T72" fmla="*/ 96 w 318"/>
              <a:gd name="T73" fmla="*/ 47 h 149"/>
              <a:gd name="T74" fmla="*/ 82 w 318"/>
              <a:gd name="T75" fmla="*/ 32 h 149"/>
              <a:gd name="T76" fmla="*/ 71 w 318"/>
              <a:gd name="T77" fmla="*/ 22 h 149"/>
              <a:gd name="T78" fmla="*/ 59 w 318"/>
              <a:gd name="T79" fmla="*/ 18 h 149"/>
              <a:gd name="T80" fmla="*/ 43 w 318"/>
              <a:gd name="T81" fmla="*/ 26 h 149"/>
              <a:gd name="T82" fmla="*/ 28 w 318"/>
              <a:gd name="T83" fmla="*/ 34 h 149"/>
              <a:gd name="T84" fmla="*/ 19 w 318"/>
              <a:gd name="T85" fmla="*/ 47 h 149"/>
              <a:gd name="T86" fmla="*/ 16 w 318"/>
              <a:gd name="T87" fmla="*/ 65 h 149"/>
              <a:gd name="T88" fmla="*/ 3 w 318"/>
              <a:gd name="T89" fmla="*/ 77 h 149"/>
              <a:gd name="T90" fmla="*/ 0 w 318"/>
              <a:gd name="T91" fmla="*/ 94 h 149"/>
              <a:gd name="T92" fmla="*/ 1 w 318"/>
              <a:gd name="T93" fmla="*/ 111 h 149"/>
              <a:gd name="T94" fmla="*/ 3 w 318"/>
              <a:gd name="T95" fmla="*/ 12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8" h="149">
                <a:moveTo>
                  <a:pt x="3" y="124"/>
                </a:moveTo>
                <a:cubicBezTo>
                  <a:pt x="6" y="121"/>
                  <a:pt x="6" y="121"/>
                  <a:pt x="6" y="121"/>
                </a:cubicBezTo>
                <a:cubicBezTo>
                  <a:pt x="9" y="119"/>
                  <a:pt x="9" y="119"/>
                  <a:pt x="9" y="119"/>
                </a:cubicBezTo>
                <a:cubicBezTo>
                  <a:pt x="11" y="119"/>
                  <a:pt x="11" y="119"/>
                  <a:pt x="11" y="119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20" y="115"/>
                  <a:pt x="20" y="115"/>
                  <a:pt x="20" y="115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6" y="109"/>
                  <a:pt x="36" y="109"/>
                  <a:pt x="36" y="109"/>
                </a:cubicBezTo>
                <a:cubicBezTo>
                  <a:pt x="41" y="108"/>
                  <a:pt x="41" y="108"/>
                  <a:pt x="41" y="108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54" y="104"/>
                  <a:pt x="54" y="104"/>
                  <a:pt x="54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93" y="106"/>
                  <a:pt x="93" y="106"/>
                  <a:pt x="93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5" y="106"/>
                  <a:pt x="105" y="106"/>
                  <a:pt x="105" y="106"/>
                </a:cubicBezTo>
                <a:cubicBezTo>
                  <a:pt x="111" y="106"/>
                  <a:pt x="111" y="106"/>
                  <a:pt x="111" y="106"/>
                </a:cubicBezTo>
                <a:cubicBezTo>
                  <a:pt x="119" y="106"/>
                  <a:pt x="119" y="106"/>
                  <a:pt x="119" y="106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33" y="108"/>
                  <a:pt x="133" y="108"/>
                  <a:pt x="133" y="108"/>
                </a:cubicBezTo>
                <a:cubicBezTo>
                  <a:pt x="139" y="110"/>
                  <a:pt x="139" y="110"/>
                  <a:pt x="139" y="110"/>
                </a:cubicBezTo>
                <a:cubicBezTo>
                  <a:pt x="148" y="111"/>
                  <a:pt x="148" y="111"/>
                  <a:pt x="148" y="111"/>
                </a:cubicBezTo>
                <a:cubicBezTo>
                  <a:pt x="153" y="111"/>
                  <a:pt x="153" y="111"/>
                  <a:pt x="153" y="111"/>
                </a:cubicBezTo>
                <a:cubicBezTo>
                  <a:pt x="156" y="111"/>
                  <a:pt x="156" y="111"/>
                  <a:pt x="156" y="111"/>
                </a:cubicBezTo>
                <a:cubicBezTo>
                  <a:pt x="164" y="105"/>
                  <a:pt x="164" y="105"/>
                  <a:pt x="164" y="105"/>
                </a:cubicBezTo>
                <a:cubicBezTo>
                  <a:pt x="167" y="102"/>
                  <a:pt x="167" y="102"/>
                  <a:pt x="167" y="102"/>
                </a:cubicBezTo>
                <a:cubicBezTo>
                  <a:pt x="173" y="102"/>
                  <a:pt x="173" y="102"/>
                  <a:pt x="173" y="102"/>
                </a:cubicBezTo>
                <a:cubicBezTo>
                  <a:pt x="175" y="103"/>
                  <a:pt x="175" y="103"/>
                  <a:pt x="175" y="103"/>
                </a:cubicBezTo>
                <a:cubicBezTo>
                  <a:pt x="177" y="105"/>
                  <a:pt x="177" y="105"/>
                  <a:pt x="177" y="105"/>
                </a:cubicBezTo>
                <a:cubicBezTo>
                  <a:pt x="180" y="108"/>
                  <a:pt x="180" y="108"/>
                  <a:pt x="180" y="108"/>
                </a:cubicBezTo>
                <a:cubicBezTo>
                  <a:pt x="182" y="112"/>
                  <a:pt x="182" y="112"/>
                  <a:pt x="182" y="112"/>
                </a:cubicBezTo>
                <a:cubicBezTo>
                  <a:pt x="185" y="115"/>
                  <a:pt x="185" y="115"/>
                  <a:pt x="185" y="115"/>
                </a:cubicBezTo>
                <a:cubicBezTo>
                  <a:pt x="190" y="117"/>
                  <a:pt x="190" y="117"/>
                  <a:pt x="190" y="117"/>
                </a:cubicBezTo>
                <a:cubicBezTo>
                  <a:pt x="198" y="119"/>
                  <a:pt x="198" y="119"/>
                  <a:pt x="198" y="119"/>
                </a:cubicBezTo>
                <a:cubicBezTo>
                  <a:pt x="203" y="120"/>
                  <a:pt x="203" y="120"/>
                  <a:pt x="203" y="120"/>
                </a:cubicBezTo>
                <a:cubicBezTo>
                  <a:pt x="207" y="120"/>
                  <a:pt x="207" y="120"/>
                  <a:pt x="207" y="120"/>
                </a:cubicBezTo>
                <a:cubicBezTo>
                  <a:pt x="211" y="122"/>
                  <a:pt x="211" y="122"/>
                  <a:pt x="211" y="122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20" y="129"/>
                  <a:pt x="220" y="129"/>
                  <a:pt x="220" y="129"/>
                </a:cubicBezTo>
                <a:cubicBezTo>
                  <a:pt x="224" y="131"/>
                  <a:pt x="224" y="131"/>
                  <a:pt x="224" y="131"/>
                </a:cubicBezTo>
                <a:cubicBezTo>
                  <a:pt x="228" y="136"/>
                  <a:pt x="228" y="136"/>
                  <a:pt x="228" y="136"/>
                </a:cubicBezTo>
                <a:cubicBezTo>
                  <a:pt x="232" y="139"/>
                  <a:pt x="232" y="139"/>
                  <a:pt x="232" y="139"/>
                </a:cubicBezTo>
                <a:cubicBezTo>
                  <a:pt x="236" y="143"/>
                  <a:pt x="236" y="143"/>
                  <a:pt x="236" y="143"/>
                </a:cubicBezTo>
                <a:cubicBezTo>
                  <a:pt x="240" y="145"/>
                  <a:pt x="240" y="145"/>
                  <a:pt x="240" y="145"/>
                </a:cubicBezTo>
                <a:cubicBezTo>
                  <a:pt x="250" y="149"/>
                  <a:pt x="250" y="149"/>
                  <a:pt x="250" y="149"/>
                </a:cubicBezTo>
                <a:cubicBezTo>
                  <a:pt x="255" y="144"/>
                  <a:pt x="255" y="144"/>
                  <a:pt x="255" y="144"/>
                </a:cubicBezTo>
                <a:cubicBezTo>
                  <a:pt x="255" y="144"/>
                  <a:pt x="262" y="139"/>
                  <a:pt x="267" y="139"/>
                </a:cubicBezTo>
                <a:cubicBezTo>
                  <a:pt x="272" y="139"/>
                  <a:pt x="279" y="138"/>
                  <a:pt x="282" y="138"/>
                </a:cubicBezTo>
                <a:cubicBezTo>
                  <a:pt x="284" y="138"/>
                  <a:pt x="292" y="138"/>
                  <a:pt x="292" y="138"/>
                </a:cubicBezTo>
                <a:cubicBezTo>
                  <a:pt x="300" y="132"/>
                  <a:pt x="300" y="132"/>
                  <a:pt x="300" y="132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6" y="122"/>
                  <a:pt x="306" y="122"/>
                  <a:pt x="306" y="122"/>
                </a:cubicBezTo>
                <a:cubicBezTo>
                  <a:pt x="314" y="119"/>
                  <a:pt x="314" y="119"/>
                  <a:pt x="314" y="119"/>
                </a:cubicBezTo>
                <a:cubicBezTo>
                  <a:pt x="318" y="119"/>
                  <a:pt x="318" y="119"/>
                  <a:pt x="318" y="119"/>
                </a:cubicBezTo>
                <a:cubicBezTo>
                  <a:pt x="318" y="113"/>
                  <a:pt x="318" y="113"/>
                  <a:pt x="318" y="113"/>
                </a:cubicBezTo>
                <a:cubicBezTo>
                  <a:pt x="318" y="107"/>
                  <a:pt x="318" y="107"/>
                  <a:pt x="318" y="107"/>
                </a:cubicBezTo>
                <a:cubicBezTo>
                  <a:pt x="318" y="103"/>
                  <a:pt x="318" y="103"/>
                  <a:pt x="318" y="103"/>
                </a:cubicBezTo>
                <a:cubicBezTo>
                  <a:pt x="317" y="98"/>
                  <a:pt x="317" y="98"/>
                  <a:pt x="317" y="98"/>
                </a:cubicBezTo>
                <a:cubicBezTo>
                  <a:pt x="314" y="95"/>
                  <a:pt x="314" y="95"/>
                  <a:pt x="314" y="95"/>
                </a:cubicBezTo>
                <a:cubicBezTo>
                  <a:pt x="312" y="90"/>
                  <a:pt x="312" y="90"/>
                  <a:pt x="312" y="90"/>
                </a:cubicBezTo>
                <a:cubicBezTo>
                  <a:pt x="309" y="87"/>
                  <a:pt x="309" y="87"/>
                  <a:pt x="309" y="87"/>
                </a:cubicBezTo>
                <a:cubicBezTo>
                  <a:pt x="304" y="82"/>
                  <a:pt x="304" y="82"/>
                  <a:pt x="304" y="82"/>
                </a:cubicBezTo>
                <a:cubicBezTo>
                  <a:pt x="303" y="76"/>
                  <a:pt x="303" y="76"/>
                  <a:pt x="303" y="76"/>
                </a:cubicBezTo>
                <a:cubicBezTo>
                  <a:pt x="301" y="75"/>
                  <a:pt x="301" y="75"/>
                  <a:pt x="301" y="75"/>
                </a:cubicBezTo>
                <a:cubicBezTo>
                  <a:pt x="295" y="75"/>
                  <a:pt x="295" y="75"/>
                  <a:pt x="295" y="75"/>
                </a:cubicBezTo>
                <a:cubicBezTo>
                  <a:pt x="295" y="75"/>
                  <a:pt x="293" y="74"/>
                  <a:pt x="295" y="72"/>
                </a:cubicBezTo>
                <a:cubicBezTo>
                  <a:pt x="298" y="69"/>
                  <a:pt x="300" y="67"/>
                  <a:pt x="300" y="67"/>
                </a:cubicBezTo>
                <a:cubicBezTo>
                  <a:pt x="300" y="67"/>
                  <a:pt x="301" y="62"/>
                  <a:pt x="301" y="60"/>
                </a:cubicBezTo>
                <a:cubicBezTo>
                  <a:pt x="301" y="58"/>
                  <a:pt x="302" y="51"/>
                  <a:pt x="302" y="51"/>
                </a:cubicBezTo>
                <a:cubicBezTo>
                  <a:pt x="301" y="45"/>
                  <a:pt x="301" y="45"/>
                  <a:pt x="301" y="45"/>
                </a:cubicBezTo>
                <a:cubicBezTo>
                  <a:pt x="296" y="37"/>
                  <a:pt x="296" y="37"/>
                  <a:pt x="296" y="37"/>
                </a:cubicBezTo>
                <a:cubicBezTo>
                  <a:pt x="291" y="34"/>
                  <a:pt x="291" y="34"/>
                  <a:pt x="291" y="34"/>
                </a:cubicBezTo>
                <a:cubicBezTo>
                  <a:pt x="286" y="30"/>
                  <a:pt x="286" y="30"/>
                  <a:pt x="286" y="30"/>
                </a:cubicBezTo>
                <a:cubicBezTo>
                  <a:pt x="277" y="30"/>
                  <a:pt x="277" y="30"/>
                  <a:pt x="277" y="30"/>
                </a:cubicBezTo>
                <a:cubicBezTo>
                  <a:pt x="271" y="29"/>
                  <a:pt x="271" y="29"/>
                  <a:pt x="271" y="29"/>
                </a:cubicBezTo>
                <a:cubicBezTo>
                  <a:pt x="260" y="31"/>
                  <a:pt x="260" y="31"/>
                  <a:pt x="260" y="31"/>
                </a:cubicBezTo>
                <a:cubicBezTo>
                  <a:pt x="250" y="31"/>
                  <a:pt x="250" y="31"/>
                  <a:pt x="250" y="31"/>
                </a:cubicBezTo>
                <a:cubicBezTo>
                  <a:pt x="242" y="31"/>
                  <a:pt x="242" y="31"/>
                  <a:pt x="242" y="31"/>
                </a:cubicBezTo>
                <a:cubicBezTo>
                  <a:pt x="233" y="25"/>
                  <a:pt x="233" y="25"/>
                  <a:pt x="233" y="25"/>
                </a:cubicBezTo>
                <a:cubicBezTo>
                  <a:pt x="227" y="17"/>
                  <a:pt x="227" y="17"/>
                  <a:pt x="227" y="17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0" y="7"/>
                  <a:pt x="210" y="7"/>
                  <a:pt x="210" y="7"/>
                </a:cubicBezTo>
                <a:cubicBezTo>
                  <a:pt x="201" y="4"/>
                  <a:pt x="201" y="4"/>
                  <a:pt x="201" y="4"/>
                </a:cubicBezTo>
                <a:cubicBezTo>
                  <a:pt x="194" y="0"/>
                  <a:pt x="194" y="0"/>
                  <a:pt x="194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73" y="0"/>
                  <a:pt x="173" y="0"/>
                  <a:pt x="173" y="0"/>
                </a:cubicBezTo>
                <a:cubicBezTo>
                  <a:pt x="167" y="4"/>
                  <a:pt x="167" y="4"/>
                  <a:pt x="167" y="4"/>
                </a:cubicBezTo>
                <a:cubicBezTo>
                  <a:pt x="160" y="4"/>
                  <a:pt x="160" y="4"/>
                  <a:pt x="160" y="4"/>
                </a:cubicBezTo>
                <a:cubicBezTo>
                  <a:pt x="155" y="9"/>
                  <a:pt x="155" y="9"/>
                  <a:pt x="155" y="9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18"/>
                  <a:pt x="150" y="18"/>
                  <a:pt x="150" y="18"/>
                </a:cubicBezTo>
                <a:cubicBezTo>
                  <a:pt x="149" y="25"/>
                  <a:pt x="149" y="25"/>
                  <a:pt x="149" y="25"/>
                </a:cubicBezTo>
                <a:cubicBezTo>
                  <a:pt x="154" y="32"/>
                  <a:pt x="154" y="32"/>
                  <a:pt x="154" y="32"/>
                </a:cubicBezTo>
                <a:cubicBezTo>
                  <a:pt x="154" y="38"/>
                  <a:pt x="154" y="38"/>
                  <a:pt x="154" y="38"/>
                </a:cubicBezTo>
                <a:cubicBezTo>
                  <a:pt x="153" y="43"/>
                  <a:pt x="153" y="43"/>
                  <a:pt x="153" y="43"/>
                </a:cubicBezTo>
                <a:cubicBezTo>
                  <a:pt x="151" y="47"/>
                  <a:pt x="151" y="47"/>
                  <a:pt x="151" y="47"/>
                </a:cubicBezTo>
                <a:cubicBezTo>
                  <a:pt x="146" y="52"/>
                  <a:pt x="146" y="52"/>
                  <a:pt x="146" y="52"/>
                </a:cubicBezTo>
                <a:cubicBezTo>
                  <a:pt x="141" y="55"/>
                  <a:pt x="141" y="55"/>
                  <a:pt x="141" y="55"/>
                </a:cubicBezTo>
                <a:cubicBezTo>
                  <a:pt x="136" y="59"/>
                  <a:pt x="136" y="59"/>
                  <a:pt x="136" y="59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07" y="61"/>
                  <a:pt x="106" y="60"/>
                </a:cubicBezTo>
                <a:cubicBezTo>
                  <a:pt x="105" y="59"/>
                  <a:pt x="103" y="55"/>
                  <a:pt x="103" y="55"/>
                </a:cubicBezTo>
                <a:cubicBezTo>
                  <a:pt x="99" y="49"/>
                  <a:pt x="99" y="49"/>
                  <a:pt x="99" y="49"/>
                </a:cubicBezTo>
                <a:cubicBezTo>
                  <a:pt x="96" y="47"/>
                  <a:pt x="96" y="47"/>
                  <a:pt x="96" y="47"/>
                </a:cubicBezTo>
                <a:cubicBezTo>
                  <a:pt x="91" y="41"/>
                  <a:pt x="91" y="41"/>
                  <a:pt x="91" y="41"/>
                </a:cubicBezTo>
                <a:cubicBezTo>
                  <a:pt x="91" y="41"/>
                  <a:pt x="88" y="36"/>
                  <a:pt x="87" y="36"/>
                </a:cubicBezTo>
                <a:cubicBezTo>
                  <a:pt x="85" y="36"/>
                  <a:pt x="82" y="32"/>
                  <a:pt x="82" y="32"/>
                </a:cubicBezTo>
                <a:cubicBezTo>
                  <a:pt x="77" y="29"/>
                  <a:pt x="77" y="29"/>
                  <a:pt x="77" y="29"/>
                </a:cubicBezTo>
                <a:cubicBezTo>
                  <a:pt x="74" y="26"/>
                  <a:pt x="74" y="26"/>
                  <a:pt x="74" y="26"/>
                </a:cubicBezTo>
                <a:cubicBezTo>
                  <a:pt x="71" y="22"/>
                  <a:pt x="71" y="22"/>
                  <a:pt x="71" y="22"/>
                </a:cubicBezTo>
                <a:cubicBezTo>
                  <a:pt x="66" y="16"/>
                  <a:pt x="66" y="16"/>
                  <a:pt x="66" y="16"/>
                </a:cubicBezTo>
                <a:cubicBezTo>
                  <a:pt x="65" y="18"/>
                  <a:pt x="65" y="18"/>
                  <a:pt x="65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3" y="21"/>
                  <a:pt x="53" y="21"/>
                  <a:pt x="53" y="21"/>
                </a:cubicBezTo>
                <a:cubicBezTo>
                  <a:pt x="47" y="22"/>
                  <a:pt x="47" y="22"/>
                  <a:pt x="47" y="22"/>
                </a:cubicBezTo>
                <a:cubicBezTo>
                  <a:pt x="43" y="26"/>
                  <a:pt x="43" y="26"/>
                  <a:pt x="43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31" y="32"/>
                  <a:pt x="26" y="37"/>
                </a:cubicBezTo>
                <a:cubicBezTo>
                  <a:pt x="21" y="41"/>
                  <a:pt x="23" y="43"/>
                  <a:pt x="23" y="43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7"/>
                  <a:pt x="19" y="57"/>
                  <a:pt x="19" y="57"/>
                </a:cubicBezTo>
                <a:cubicBezTo>
                  <a:pt x="16" y="65"/>
                  <a:pt x="16" y="65"/>
                  <a:pt x="16" y="65"/>
                </a:cubicBezTo>
                <a:cubicBezTo>
                  <a:pt x="12" y="68"/>
                  <a:pt x="12" y="68"/>
                  <a:pt x="12" y="68"/>
                </a:cubicBezTo>
                <a:cubicBezTo>
                  <a:pt x="6" y="74"/>
                  <a:pt x="6" y="74"/>
                  <a:pt x="6" y="74"/>
                </a:cubicBezTo>
                <a:cubicBezTo>
                  <a:pt x="3" y="77"/>
                  <a:pt x="3" y="77"/>
                  <a:pt x="3" y="77"/>
                </a:cubicBezTo>
                <a:cubicBezTo>
                  <a:pt x="2" y="81"/>
                  <a:pt x="2" y="81"/>
                  <a:pt x="2" y="81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7"/>
                  <a:pt x="0" y="107"/>
                  <a:pt x="0" y="107"/>
                </a:cubicBezTo>
                <a:cubicBezTo>
                  <a:pt x="1" y="111"/>
                  <a:pt x="1" y="111"/>
                  <a:pt x="1" y="111"/>
                </a:cubicBezTo>
                <a:cubicBezTo>
                  <a:pt x="1" y="115"/>
                  <a:pt x="1" y="115"/>
                  <a:pt x="1" y="115"/>
                </a:cubicBezTo>
                <a:cubicBezTo>
                  <a:pt x="1" y="120"/>
                  <a:pt x="1" y="120"/>
                  <a:pt x="1" y="120"/>
                </a:cubicBezTo>
                <a:lnTo>
                  <a:pt x="3" y="124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49" name="Freeform 54"/>
          <p:cNvSpPr>
            <a:spLocks/>
          </p:cNvSpPr>
          <p:nvPr/>
        </p:nvSpPr>
        <p:spPr bwMode="auto">
          <a:xfrm>
            <a:off x="7234240" y="3162303"/>
            <a:ext cx="328613" cy="212725"/>
          </a:xfrm>
          <a:custGeom>
            <a:avLst/>
            <a:gdLst>
              <a:gd name="T0" fmla="*/ 158 w 205"/>
              <a:gd name="T1" fmla="*/ 131 h 133"/>
              <a:gd name="T2" fmla="*/ 129 w 205"/>
              <a:gd name="T3" fmla="*/ 133 h 133"/>
              <a:gd name="T4" fmla="*/ 114 w 205"/>
              <a:gd name="T5" fmla="*/ 119 h 133"/>
              <a:gd name="T6" fmla="*/ 88 w 205"/>
              <a:gd name="T7" fmla="*/ 106 h 133"/>
              <a:gd name="T8" fmla="*/ 60 w 205"/>
              <a:gd name="T9" fmla="*/ 102 h 133"/>
              <a:gd name="T10" fmla="*/ 47 w 205"/>
              <a:gd name="T11" fmla="*/ 106 h 133"/>
              <a:gd name="T12" fmla="*/ 38 w 205"/>
              <a:gd name="T13" fmla="*/ 110 h 133"/>
              <a:gd name="T14" fmla="*/ 38 w 205"/>
              <a:gd name="T15" fmla="*/ 103 h 133"/>
              <a:gd name="T16" fmla="*/ 45 w 205"/>
              <a:gd name="T17" fmla="*/ 93 h 133"/>
              <a:gd name="T18" fmla="*/ 42 w 205"/>
              <a:gd name="T19" fmla="*/ 84 h 133"/>
              <a:gd name="T20" fmla="*/ 38 w 205"/>
              <a:gd name="T21" fmla="*/ 80 h 133"/>
              <a:gd name="T22" fmla="*/ 31 w 205"/>
              <a:gd name="T23" fmla="*/ 83 h 133"/>
              <a:gd name="T24" fmla="*/ 22 w 205"/>
              <a:gd name="T25" fmla="*/ 84 h 133"/>
              <a:gd name="T26" fmla="*/ 9 w 205"/>
              <a:gd name="T27" fmla="*/ 82 h 133"/>
              <a:gd name="T28" fmla="*/ 2 w 205"/>
              <a:gd name="T29" fmla="*/ 71 h 133"/>
              <a:gd name="T30" fmla="*/ 2 w 205"/>
              <a:gd name="T31" fmla="*/ 63 h 133"/>
              <a:gd name="T32" fmla="*/ 1 w 205"/>
              <a:gd name="T33" fmla="*/ 54 h 133"/>
              <a:gd name="T34" fmla="*/ 4 w 205"/>
              <a:gd name="T35" fmla="*/ 44 h 133"/>
              <a:gd name="T36" fmla="*/ 0 w 205"/>
              <a:gd name="T37" fmla="*/ 31 h 133"/>
              <a:gd name="T38" fmla="*/ 10 w 205"/>
              <a:gd name="T39" fmla="*/ 26 h 133"/>
              <a:gd name="T40" fmla="*/ 30 w 205"/>
              <a:gd name="T41" fmla="*/ 18 h 133"/>
              <a:gd name="T42" fmla="*/ 39 w 205"/>
              <a:gd name="T43" fmla="*/ 11 h 133"/>
              <a:gd name="T44" fmla="*/ 47 w 205"/>
              <a:gd name="T45" fmla="*/ 11 h 133"/>
              <a:gd name="T46" fmla="*/ 58 w 205"/>
              <a:gd name="T47" fmla="*/ 7 h 133"/>
              <a:gd name="T48" fmla="*/ 76 w 205"/>
              <a:gd name="T49" fmla="*/ 7 h 133"/>
              <a:gd name="T50" fmla="*/ 84 w 205"/>
              <a:gd name="T51" fmla="*/ 7 h 133"/>
              <a:gd name="T52" fmla="*/ 94 w 205"/>
              <a:gd name="T53" fmla="*/ 3 h 133"/>
              <a:gd name="T54" fmla="*/ 105 w 205"/>
              <a:gd name="T55" fmla="*/ 1 h 133"/>
              <a:gd name="T56" fmla="*/ 110 w 205"/>
              <a:gd name="T57" fmla="*/ 1 h 133"/>
              <a:gd name="T58" fmla="*/ 127 w 205"/>
              <a:gd name="T59" fmla="*/ 3 h 133"/>
              <a:gd name="T60" fmla="*/ 132 w 205"/>
              <a:gd name="T61" fmla="*/ 5 h 133"/>
              <a:gd name="T62" fmla="*/ 145 w 205"/>
              <a:gd name="T63" fmla="*/ 5 h 133"/>
              <a:gd name="T64" fmla="*/ 166 w 205"/>
              <a:gd name="T65" fmla="*/ 11 h 133"/>
              <a:gd name="T66" fmla="*/ 186 w 205"/>
              <a:gd name="T67" fmla="*/ 11 h 133"/>
              <a:gd name="T68" fmla="*/ 196 w 205"/>
              <a:gd name="T69" fmla="*/ 7 h 133"/>
              <a:gd name="T70" fmla="*/ 204 w 205"/>
              <a:gd name="T71" fmla="*/ 12 h 133"/>
              <a:gd name="T72" fmla="*/ 202 w 205"/>
              <a:gd name="T73" fmla="*/ 18 h 133"/>
              <a:gd name="T74" fmla="*/ 190 w 205"/>
              <a:gd name="T75" fmla="*/ 25 h 133"/>
              <a:gd name="T76" fmla="*/ 188 w 205"/>
              <a:gd name="T77" fmla="*/ 35 h 133"/>
              <a:gd name="T78" fmla="*/ 181 w 205"/>
              <a:gd name="T79" fmla="*/ 44 h 133"/>
              <a:gd name="T80" fmla="*/ 175 w 205"/>
              <a:gd name="T81" fmla="*/ 49 h 133"/>
              <a:gd name="T82" fmla="*/ 178 w 205"/>
              <a:gd name="T83" fmla="*/ 62 h 133"/>
              <a:gd name="T84" fmla="*/ 178 w 205"/>
              <a:gd name="T85" fmla="*/ 73 h 133"/>
              <a:gd name="T86" fmla="*/ 177 w 205"/>
              <a:gd name="T87" fmla="*/ 84 h 133"/>
              <a:gd name="T88" fmla="*/ 181 w 205"/>
              <a:gd name="T89" fmla="*/ 98 h 133"/>
              <a:gd name="T90" fmla="*/ 184 w 205"/>
              <a:gd name="T91" fmla="*/ 106 h 133"/>
              <a:gd name="T92" fmla="*/ 182 w 205"/>
              <a:gd name="T93" fmla="*/ 113 h 133"/>
              <a:gd name="T94" fmla="*/ 174 w 205"/>
              <a:gd name="T95" fmla="*/ 121 h 133"/>
              <a:gd name="T96" fmla="*/ 173 w 205"/>
              <a:gd name="T97" fmla="*/ 13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" h="133">
                <a:moveTo>
                  <a:pt x="173" y="132"/>
                </a:moveTo>
                <a:cubicBezTo>
                  <a:pt x="158" y="131"/>
                  <a:pt x="158" y="131"/>
                  <a:pt x="158" y="131"/>
                </a:cubicBezTo>
                <a:cubicBezTo>
                  <a:pt x="147" y="133"/>
                  <a:pt x="147" y="133"/>
                  <a:pt x="147" y="133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14" y="119"/>
                  <a:pt x="114" y="119"/>
                  <a:pt x="114" y="11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88" y="106"/>
                  <a:pt x="88" y="106"/>
                  <a:pt x="88" y="106"/>
                </a:cubicBezTo>
                <a:cubicBezTo>
                  <a:pt x="81" y="102"/>
                  <a:pt x="81" y="102"/>
                  <a:pt x="81" y="102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47" y="106"/>
                  <a:pt x="47" y="106"/>
                  <a:pt x="47" y="106"/>
                </a:cubicBezTo>
                <a:cubicBezTo>
                  <a:pt x="42" y="111"/>
                  <a:pt x="42" y="111"/>
                  <a:pt x="42" y="111"/>
                </a:cubicBezTo>
                <a:cubicBezTo>
                  <a:pt x="38" y="110"/>
                  <a:pt x="38" y="110"/>
                  <a:pt x="38" y="110"/>
                </a:cubicBezTo>
                <a:cubicBezTo>
                  <a:pt x="38" y="106"/>
                  <a:pt x="38" y="106"/>
                  <a:pt x="38" y="106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8" y="103"/>
                  <a:pt x="39" y="101"/>
                  <a:pt x="41" y="99"/>
                </a:cubicBezTo>
                <a:cubicBezTo>
                  <a:pt x="43" y="97"/>
                  <a:pt x="45" y="93"/>
                  <a:pt x="45" y="93"/>
                </a:cubicBezTo>
                <a:cubicBezTo>
                  <a:pt x="45" y="88"/>
                  <a:pt x="45" y="88"/>
                  <a:pt x="45" y="88"/>
                </a:cubicBezTo>
                <a:cubicBezTo>
                  <a:pt x="42" y="84"/>
                  <a:pt x="42" y="84"/>
                  <a:pt x="42" y="84"/>
                </a:cubicBezTo>
                <a:cubicBezTo>
                  <a:pt x="40" y="82"/>
                  <a:pt x="40" y="82"/>
                  <a:pt x="40" y="82"/>
                </a:cubicBezTo>
                <a:cubicBezTo>
                  <a:pt x="38" y="80"/>
                  <a:pt x="38" y="80"/>
                  <a:pt x="38" y="80"/>
                </a:cubicBezTo>
                <a:cubicBezTo>
                  <a:pt x="33" y="82"/>
                  <a:pt x="33" y="82"/>
                  <a:pt x="33" y="82"/>
                </a:cubicBezTo>
                <a:cubicBezTo>
                  <a:pt x="33" y="82"/>
                  <a:pt x="36" y="78"/>
                  <a:pt x="31" y="83"/>
                </a:cubicBezTo>
                <a:cubicBezTo>
                  <a:pt x="26" y="88"/>
                  <a:pt x="25" y="87"/>
                  <a:pt x="25" y="87"/>
                </a:cubicBezTo>
                <a:cubicBezTo>
                  <a:pt x="22" y="84"/>
                  <a:pt x="22" y="84"/>
                  <a:pt x="22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84"/>
                  <a:pt x="12" y="85"/>
                  <a:pt x="9" y="82"/>
                </a:cubicBezTo>
                <a:cubicBezTo>
                  <a:pt x="6" y="79"/>
                  <a:pt x="6" y="75"/>
                  <a:pt x="6" y="75"/>
                </a:cubicBezTo>
                <a:cubicBezTo>
                  <a:pt x="2" y="71"/>
                  <a:pt x="2" y="71"/>
                  <a:pt x="2" y="71"/>
                </a:cubicBezTo>
                <a:cubicBezTo>
                  <a:pt x="2" y="69"/>
                  <a:pt x="2" y="69"/>
                  <a:pt x="2" y="69"/>
                </a:cubicBezTo>
                <a:cubicBezTo>
                  <a:pt x="2" y="63"/>
                  <a:pt x="2" y="63"/>
                  <a:pt x="2" y="63"/>
                </a:cubicBezTo>
                <a:cubicBezTo>
                  <a:pt x="2" y="58"/>
                  <a:pt x="2" y="58"/>
                  <a:pt x="2" y="58"/>
                </a:cubicBezTo>
                <a:cubicBezTo>
                  <a:pt x="1" y="54"/>
                  <a:pt x="1" y="54"/>
                  <a:pt x="1" y="54"/>
                </a:cubicBezTo>
                <a:cubicBezTo>
                  <a:pt x="1" y="46"/>
                  <a:pt x="1" y="46"/>
                  <a:pt x="1" y="46"/>
                </a:cubicBezTo>
                <a:cubicBezTo>
                  <a:pt x="4" y="44"/>
                  <a:pt x="4" y="44"/>
                  <a:pt x="4" y="44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1"/>
                  <a:pt x="0" y="31"/>
                  <a:pt x="0" y="31"/>
                </a:cubicBezTo>
                <a:cubicBezTo>
                  <a:pt x="2" y="29"/>
                  <a:pt x="2" y="29"/>
                  <a:pt x="2" y="29"/>
                </a:cubicBezTo>
                <a:cubicBezTo>
                  <a:pt x="10" y="26"/>
                  <a:pt x="10" y="26"/>
                  <a:pt x="10" y="26"/>
                </a:cubicBezTo>
                <a:cubicBezTo>
                  <a:pt x="23" y="21"/>
                  <a:pt x="23" y="21"/>
                  <a:pt x="23" y="21"/>
                </a:cubicBezTo>
                <a:cubicBezTo>
                  <a:pt x="30" y="18"/>
                  <a:pt x="30" y="18"/>
                  <a:pt x="30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39" y="11"/>
                  <a:pt x="39" y="11"/>
                  <a:pt x="39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54" y="11"/>
                  <a:pt x="54" y="11"/>
                  <a:pt x="54" y="11"/>
                </a:cubicBezTo>
                <a:cubicBezTo>
                  <a:pt x="58" y="7"/>
                  <a:pt x="58" y="7"/>
                  <a:pt x="58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76" y="7"/>
                  <a:pt x="76" y="7"/>
                  <a:pt x="76" y="7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7"/>
                  <a:pt x="84" y="10"/>
                  <a:pt x="84" y="7"/>
                </a:cubicBezTo>
                <a:cubicBezTo>
                  <a:pt x="84" y="4"/>
                  <a:pt x="90" y="0"/>
                  <a:pt x="90" y="0"/>
                </a:cubicBezTo>
                <a:cubicBezTo>
                  <a:pt x="94" y="3"/>
                  <a:pt x="94" y="3"/>
                  <a:pt x="94" y="3"/>
                </a:cubicBezTo>
                <a:cubicBezTo>
                  <a:pt x="99" y="3"/>
                  <a:pt x="99" y="3"/>
                  <a:pt x="99" y="3"/>
                </a:cubicBezTo>
                <a:cubicBezTo>
                  <a:pt x="105" y="1"/>
                  <a:pt x="105" y="1"/>
                  <a:pt x="105" y="1"/>
                </a:cubicBezTo>
                <a:cubicBezTo>
                  <a:pt x="107" y="1"/>
                  <a:pt x="107" y="1"/>
                  <a:pt x="107" y="1"/>
                </a:cubicBezTo>
                <a:cubicBezTo>
                  <a:pt x="110" y="1"/>
                  <a:pt x="110" y="1"/>
                  <a:pt x="110" y="1"/>
                </a:cubicBezTo>
                <a:cubicBezTo>
                  <a:pt x="120" y="3"/>
                  <a:pt x="120" y="3"/>
                  <a:pt x="120" y="3"/>
                </a:cubicBezTo>
                <a:cubicBezTo>
                  <a:pt x="127" y="3"/>
                  <a:pt x="127" y="3"/>
                  <a:pt x="127" y="3"/>
                </a:cubicBezTo>
                <a:cubicBezTo>
                  <a:pt x="129" y="3"/>
                  <a:pt x="129" y="3"/>
                  <a:pt x="129" y="3"/>
                </a:cubicBezTo>
                <a:cubicBezTo>
                  <a:pt x="132" y="5"/>
                  <a:pt x="132" y="5"/>
                  <a:pt x="132" y="5"/>
                </a:cubicBezTo>
                <a:cubicBezTo>
                  <a:pt x="138" y="5"/>
                  <a:pt x="138" y="5"/>
                  <a:pt x="138" y="5"/>
                </a:cubicBezTo>
                <a:cubicBezTo>
                  <a:pt x="145" y="5"/>
                  <a:pt x="145" y="5"/>
                  <a:pt x="145" y="5"/>
                </a:cubicBezTo>
                <a:cubicBezTo>
                  <a:pt x="158" y="11"/>
                  <a:pt x="158" y="11"/>
                  <a:pt x="158" y="11"/>
                </a:cubicBezTo>
                <a:cubicBezTo>
                  <a:pt x="166" y="11"/>
                  <a:pt x="166" y="11"/>
                  <a:pt x="166" y="11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86" y="11"/>
                  <a:pt x="186" y="11"/>
                  <a:pt x="186" y="11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196" y="7"/>
                  <a:pt x="196" y="7"/>
                  <a:pt x="196" y="7"/>
                </a:cubicBezTo>
                <a:cubicBezTo>
                  <a:pt x="198" y="5"/>
                  <a:pt x="198" y="5"/>
                  <a:pt x="198" y="5"/>
                </a:cubicBezTo>
                <a:cubicBezTo>
                  <a:pt x="204" y="12"/>
                  <a:pt x="204" y="12"/>
                  <a:pt x="204" y="12"/>
                </a:cubicBezTo>
                <a:cubicBezTo>
                  <a:pt x="205" y="18"/>
                  <a:pt x="205" y="18"/>
                  <a:pt x="205" y="18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198" y="18"/>
                  <a:pt x="198" y="18"/>
                  <a:pt x="198" y="18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88" y="35"/>
                  <a:pt x="188" y="35"/>
                  <a:pt x="188" y="35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86" y="40"/>
                  <a:pt x="184" y="44"/>
                  <a:pt x="181" y="44"/>
                </a:cubicBezTo>
                <a:cubicBezTo>
                  <a:pt x="178" y="44"/>
                  <a:pt x="178" y="44"/>
                  <a:pt x="178" y="44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5" y="49"/>
                  <a:pt x="175" y="50"/>
                  <a:pt x="175" y="54"/>
                </a:cubicBezTo>
                <a:cubicBezTo>
                  <a:pt x="175" y="58"/>
                  <a:pt x="178" y="62"/>
                  <a:pt x="178" y="62"/>
                </a:cubicBezTo>
                <a:cubicBezTo>
                  <a:pt x="178" y="67"/>
                  <a:pt x="178" y="67"/>
                  <a:pt x="178" y="67"/>
                </a:cubicBezTo>
                <a:cubicBezTo>
                  <a:pt x="178" y="67"/>
                  <a:pt x="180" y="71"/>
                  <a:pt x="178" y="73"/>
                </a:cubicBezTo>
                <a:cubicBezTo>
                  <a:pt x="177" y="74"/>
                  <a:pt x="177" y="79"/>
                  <a:pt x="177" y="79"/>
                </a:cubicBezTo>
                <a:cubicBezTo>
                  <a:pt x="177" y="84"/>
                  <a:pt x="177" y="84"/>
                  <a:pt x="177" y="84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81" y="98"/>
                  <a:pt x="181" y="98"/>
                  <a:pt x="181" y="98"/>
                </a:cubicBezTo>
                <a:cubicBezTo>
                  <a:pt x="185" y="102"/>
                  <a:pt x="185" y="102"/>
                  <a:pt x="185" y="102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10"/>
                  <a:pt x="184" y="110"/>
                  <a:pt x="184" y="110"/>
                </a:cubicBezTo>
                <a:cubicBezTo>
                  <a:pt x="184" y="110"/>
                  <a:pt x="184" y="110"/>
                  <a:pt x="182" y="113"/>
                </a:cubicBezTo>
                <a:cubicBezTo>
                  <a:pt x="180" y="115"/>
                  <a:pt x="177" y="117"/>
                  <a:pt x="177" y="117"/>
                </a:cubicBezTo>
                <a:cubicBezTo>
                  <a:pt x="174" y="121"/>
                  <a:pt x="174" y="121"/>
                  <a:pt x="174" y="121"/>
                </a:cubicBezTo>
                <a:cubicBezTo>
                  <a:pt x="174" y="125"/>
                  <a:pt x="174" y="125"/>
                  <a:pt x="174" y="125"/>
                </a:cubicBezTo>
                <a:lnTo>
                  <a:pt x="173" y="13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0" name="Freeform 55"/>
          <p:cNvSpPr>
            <a:spLocks/>
          </p:cNvSpPr>
          <p:nvPr/>
        </p:nvSpPr>
        <p:spPr bwMode="auto">
          <a:xfrm>
            <a:off x="7510465" y="1974853"/>
            <a:ext cx="993775" cy="2735263"/>
          </a:xfrm>
          <a:custGeom>
            <a:avLst/>
            <a:gdLst>
              <a:gd name="T0" fmla="*/ 474 w 620"/>
              <a:gd name="T1" fmla="*/ 1640 h 1707"/>
              <a:gd name="T2" fmla="*/ 468 w 620"/>
              <a:gd name="T3" fmla="*/ 1551 h 1707"/>
              <a:gd name="T4" fmla="*/ 516 w 620"/>
              <a:gd name="T5" fmla="*/ 1481 h 1707"/>
              <a:gd name="T6" fmla="*/ 478 w 620"/>
              <a:gd name="T7" fmla="*/ 1473 h 1707"/>
              <a:gd name="T8" fmla="*/ 550 w 620"/>
              <a:gd name="T9" fmla="*/ 1438 h 1707"/>
              <a:gd name="T10" fmla="*/ 553 w 620"/>
              <a:gd name="T11" fmla="*/ 1355 h 1707"/>
              <a:gd name="T12" fmla="*/ 465 w 620"/>
              <a:gd name="T13" fmla="*/ 1332 h 1707"/>
              <a:gd name="T14" fmla="*/ 409 w 620"/>
              <a:gd name="T15" fmla="*/ 1313 h 1707"/>
              <a:gd name="T16" fmla="*/ 354 w 620"/>
              <a:gd name="T17" fmla="*/ 1300 h 1707"/>
              <a:gd name="T18" fmla="*/ 303 w 620"/>
              <a:gd name="T19" fmla="*/ 1256 h 1707"/>
              <a:gd name="T20" fmla="*/ 293 w 620"/>
              <a:gd name="T21" fmla="*/ 1208 h 1707"/>
              <a:gd name="T22" fmla="*/ 245 w 620"/>
              <a:gd name="T23" fmla="*/ 1195 h 1707"/>
              <a:gd name="T24" fmla="*/ 188 w 620"/>
              <a:gd name="T25" fmla="*/ 1202 h 1707"/>
              <a:gd name="T26" fmla="*/ 202 w 620"/>
              <a:gd name="T27" fmla="*/ 1144 h 1707"/>
              <a:gd name="T28" fmla="*/ 194 w 620"/>
              <a:gd name="T29" fmla="*/ 1088 h 1707"/>
              <a:gd name="T30" fmla="*/ 157 w 620"/>
              <a:gd name="T31" fmla="*/ 1023 h 1707"/>
              <a:gd name="T32" fmla="*/ 98 w 620"/>
              <a:gd name="T33" fmla="*/ 986 h 1707"/>
              <a:gd name="T34" fmla="*/ 40 w 620"/>
              <a:gd name="T35" fmla="*/ 967 h 1707"/>
              <a:gd name="T36" fmla="*/ 9 w 620"/>
              <a:gd name="T37" fmla="*/ 918 h 1707"/>
              <a:gd name="T38" fmla="*/ 9 w 620"/>
              <a:gd name="T39" fmla="*/ 854 h 1707"/>
              <a:gd name="T40" fmla="*/ 2 w 620"/>
              <a:gd name="T41" fmla="*/ 790 h 1707"/>
              <a:gd name="T42" fmla="*/ 29 w 620"/>
              <a:gd name="T43" fmla="*/ 742 h 1707"/>
              <a:gd name="T44" fmla="*/ 71 w 620"/>
              <a:gd name="T45" fmla="*/ 718 h 1707"/>
              <a:gd name="T46" fmla="*/ 98 w 620"/>
              <a:gd name="T47" fmla="*/ 704 h 1707"/>
              <a:gd name="T48" fmla="*/ 53 w 620"/>
              <a:gd name="T49" fmla="*/ 676 h 1707"/>
              <a:gd name="T50" fmla="*/ 68 w 620"/>
              <a:gd name="T51" fmla="*/ 637 h 1707"/>
              <a:gd name="T52" fmla="*/ 118 w 620"/>
              <a:gd name="T53" fmla="*/ 466 h 1707"/>
              <a:gd name="T54" fmla="*/ 113 w 620"/>
              <a:gd name="T55" fmla="*/ 400 h 1707"/>
              <a:gd name="T56" fmla="*/ 99 w 620"/>
              <a:gd name="T57" fmla="*/ 357 h 1707"/>
              <a:gd name="T58" fmla="*/ 108 w 620"/>
              <a:gd name="T59" fmla="*/ 290 h 1707"/>
              <a:gd name="T60" fmla="*/ 72 w 620"/>
              <a:gd name="T61" fmla="*/ 231 h 1707"/>
              <a:gd name="T62" fmla="*/ 107 w 620"/>
              <a:gd name="T63" fmla="*/ 171 h 1707"/>
              <a:gd name="T64" fmla="*/ 52 w 620"/>
              <a:gd name="T65" fmla="*/ 105 h 1707"/>
              <a:gd name="T66" fmla="*/ 85 w 620"/>
              <a:gd name="T67" fmla="*/ 59 h 1707"/>
              <a:gd name="T68" fmla="*/ 150 w 620"/>
              <a:gd name="T69" fmla="*/ 21 h 1707"/>
              <a:gd name="T70" fmla="*/ 193 w 620"/>
              <a:gd name="T71" fmla="*/ 8 h 1707"/>
              <a:gd name="T72" fmla="*/ 245 w 620"/>
              <a:gd name="T73" fmla="*/ 18 h 1707"/>
              <a:gd name="T74" fmla="*/ 204 w 620"/>
              <a:gd name="T75" fmla="*/ 25 h 1707"/>
              <a:gd name="T76" fmla="*/ 262 w 620"/>
              <a:gd name="T77" fmla="*/ 49 h 1707"/>
              <a:gd name="T78" fmla="*/ 264 w 620"/>
              <a:gd name="T79" fmla="*/ 66 h 1707"/>
              <a:gd name="T80" fmla="*/ 315 w 620"/>
              <a:gd name="T81" fmla="*/ 52 h 1707"/>
              <a:gd name="T82" fmla="*/ 401 w 620"/>
              <a:gd name="T83" fmla="*/ 74 h 1707"/>
              <a:gd name="T84" fmla="*/ 469 w 620"/>
              <a:gd name="T85" fmla="*/ 110 h 1707"/>
              <a:gd name="T86" fmla="*/ 529 w 620"/>
              <a:gd name="T87" fmla="*/ 143 h 1707"/>
              <a:gd name="T88" fmla="*/ 574 w 620"/>
              <a:gd name="T89" fmla="*/ 167 h 1707"/>
              <a:gd name="T90" fmla="*/ 609 w 620"/>
              <a:gd name="T91" fmla="*/ 232 h 1707"/>
              <a:gd name="T92" fmla="*/ 538 w 620"/>
              <a:gd name="T93" fmla="*/ 283 h 1707"/>
              <a:gd name="T94" fmla="*/ 437 w 620"/>
              <a:gd name="T95" fmla="*/ 285 h 1707"/>
              <a:gd name="T96" fmla="*/ 335 w 620"/>
              <a:gd name="T97" fmla="*/ 261 h 1707"/>
              <a:gd name="T98" fmla="*/ 269 w 620"/>
              <a:gd name="T99" fmla="*/ 241 h 1707"/>
              <a:gd name="T100" fmla="*/ 220 w 620"/>
              <a:gd name="T101" fmla="*/ 222 h 1707"/>
              <a:gd name="T102" fmla="*/ 272 w 620"/>
              <a:gd name="T103" fmla="*/ 275 h 1707"/>
              <a:gd name="T104" fmla="*/ 321 w 620"/>
              <a:gd name="T105" fmla="*/ 330 h 1707"/>
              <a:gd name="T106" fmla="*/ 329 w 620"/>
              <a:gd name="T107" fmla="*/ 387 h 1707"/>
              <a:gd name="T108" fmla="*/ 378 w 620"/>
              <a:gd name="T109" fmla="*/ 427 h 1707"/>
              <a:gd name="T110" fmla="*/ 452 w 620"/>
              <a:gd name="T111" fmla="*/ 448 h 1707"/>
              <a:gd name="T112" fmla="*/ 428 w 620"/>
              <a:gd name="T113" fmla="*/ 413 h 1707"/>
              <a:gd name="T114" fmla="*/ 430 w 620"/>
              <a:gd name="T115" fmla="*/ 358 h 1707"/>
              <a:gd name="T116" fmla="*/ 501 w 620"/>
              <a:gd name="T117" fmla="*/ 388 h 1707"/>
              <a:gd name="T118" fmla="*/ 576 w 620"/>
              <a:gd name="T119" fmla="*/ 398 h 1707"/>
              <a:gd name="T120" fmla="*/ 551 w 620"/>
              <a:gd name="T121" fmla="*/ 326 h 1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0" h="1707">
                <a:moveTo>
                  <a:pt x="620" y="1707"/>
                </a:moveTo>
                <a:cubicBezTo>
                  <a:pt x="619" y="1707"/>
                  <a:pt x="619" y="1707"/>
                  <a:pt x="619" y="1707"/>
                </a:cubicBezTo>
                <a:cubicBezTo>
                  <a:pt x="600" y="1688"/>
                  <a:pt x="600" y="1688"/>
                  <a:pt x="600" y="1688"/>
                </a:cubicBezTo>
                <a:cubicBezTo>
                  <a:pt x="575" y="1687"/>
                  <a:pt x="575" y="1687"/>
                  <a:pt x="575" y="1687"/>
                </a:cubicBezTo>
                <a:cubicBezTo>
                  <a:pt x="564" y="1687"/>
                  <a:pt x="564" y="1687"/>
                  <a:pt x="564" y="1687"/>
                </a:cubicBezTo>
                <a:cubicBezTo>
                  <a:pt x="552" y="1687"/>
                  <a:pt x="552" y="1687"/>
                  <a:pt x="552" y="1687"/>
                </a:cubicBezTo>
                <a:cubicBezTo>
                  <a:pt x="547" y="1692"/>
                  <a:pt x="547" y="1692"/>
                  <a:pt x="547" y="1692"/>
                </a:cubicBezTo>
                <a:cubicBezTo>
                  <a:pt x="536" y="1680"/>
                  <a:pt x="536" y="1680"/>
                  <a:pt x="536" y="1680"/>
                </a:cubicBezTo>
                <a:cubicBezTo>
                  <a:pt x="515" y="1667"/>
                  <a:pt x="515" y="1667"/>
                  <a:pt x="515" y="1667"/>
                </a:cubicBezTo>
                <a:cubicBezTo>
                  <a:pt x="506" y="1658"/>
                  <a:pt x="506" y="1658"/>
                  <a:pt x="506" y="1658"/>
                </a:cubicBezTo>
                <a:cubicBezTo>
                  <a:pt x="490" y="1642"/>
                  <a:pt x="490" y="1642"/>
                  <a:pt x="490" y="1642"/>
                </a:cubicBezTo>
                <a:cubicBezTo>
                  <a:pt x="474" y="1640"/>
                  <a:pt x="474" y="1640"/>
                  <a:pt x="474" y="1640"/>
                </a:cubicBezTo>
                <a:cubicBezTo>
                  <a:pt x="464" y="1630"/>
                  <a:pt x="464" y="1630"/>
                  <a:pt x="464" y="1630"/>
                </a:cubicBezTo>
                <a:cubicBezTo>
                  <a:pt x="449" y="1630"/>
                  <a:pt x="449" y="1630"/>
                  <a:pt x="449" y="1630"/>
                </a:cubicBezTo>
                <a:cubicBezTo>
                  <a:pt x="431" y="1623"/>
                  <a:pt x="431" y="1623"/>
                  <a:pt x="431" y="1623"/>
                </a:cubicBezTo>
                <a:cubicBezTo>
                  <a:pt x="431" y="1612"/>
                  <a:pt x="431" y="1612"/>
                  <a:pt x="431" y="1612"/>
                </a:cubicBezTo>
                <a:cubicBezTo>
                  <a:pt x="418" y="1599"/>
                  <a:pt x="418" y="1599"/>
                  <a:pt x="418" y="1599"/>
                </a:cubicBezTo>
                <a:cubicBezTo>
                  <a:pt x="404" y="1594"/>
                  <a:pt x="404" y="1594"/>
                  <a:pt x="404" y="1594"/>
                </a:cubicBezTo>
                <a:cubicBezTo>
                  <a:pt x="414" y="1588"/>
                  <a:pt x="414" y="1588"/>
                  <a:pt x="414" y="1588"/>
                </a:cubicBezTo>
                <a:cubicBezTo>
                  <a:pt x="425" y="1588"/>
                  <a:pt x="425" y="1588"/>
                  <a:pt x="425" y="1588"/>
                </a:cubicBezTo>
                <a:cubicBezTo>
                  <a:pt x="439" y="1588"/>
                  <a:pt x="439" y="1588"/>
                  <a:pt x="439" y="1588"/>
                </a:cubicBezTo>
                <a:cubicBezTo>
                  <a:pt x="448" y="1574"/>
                  <a:pt x="448" y="1574"/>
                  <a:pt x="448" y="1574"/>
                </a:cubicBezTo>
                <a:cubicBezTo>
                  <a:pt x="468" y="1559"/>
                  <a:pt x="468" y="1559"/>
                  <a:pt x="468" y="1559"/>
                </a:cubicBezTo>
                <a:cubicBezTo>
                  <a:pt x="468" y="1551"/>
                  <a:pt x="468" y="1551"/>
                  <a:pt x="468" y="1551"/>
                </a:cubicBezTo>
                <a:cubicBezTo>
                  <a:pt x="475" y="1544"/>
                  <a:pt x="475" y="1544"/>
                  <a:pt x="475" y="1544"/>
                </a:cubicBezTo>
                <a:cubicBezTo>
                  <a:pt x="482" y="1552"/>
                  <a:pt x="482" y="1552"/>
                  <a:pt x="482" y="1552"/>
                </a:cubicBezTo>
                <a:cubicBezTo>
                  <a:pt x="482" y="1537"/>
                  <a:pt x="482" y="1537"/>
                  <a:pt x="482" y="1537"/>
                </a:cubicBezTo>
                <a:cubicBezTo>
                  <a:pt x="463" y="1527"/>
                  <a:pt x="463" y="1527"/>
                  <a:pt x="463" y="1527"/>
                </a:cubicBezTo>
                <a:cubicBezTo>
                  <a:pt x="463" y="1516"/>
                  <a:pt x="463" y="1516"/>
                  <a:pt x="463" y="1516"/>
                </a:cubicBezTo>
                <a:cubicBezTo>
                  <a:pt x="478" y="1516"/>
                  <a:pt x="478" y="1516"/>
                  <a:pt x="478" y="1516"/>
                </a:cubicBezTo>
                <a:cubicBezTo>
                  <a:pt x="488" y="1506"/>
                  <a:pt x="488" y="1506"/>
                  <a:pt x="488" y="1506"/>
                </a:cubicBezTo>
                <a:cubicBezTo>
                  <a:pt x="501" y="1506"/>
                  <a:pt x="501" y="1506"/>
                  <a:pt x="501" y="1506"/>
                </a:cubicBezTo>
                <a:cubicBezTo>
                  <a:pt x="507" y="1500"/>
                  <a:pt x="507" y="1500"/>
                  <a:pt x="507" y="1500"/>
                </a:cubicBezTo>
                <a:cubicBezTo>
                  <a:pt x="518" y="1500"/>
                  <a:pt x="518" y="1500"/>
                  <a:pt x="518" y="1500"/>
                </a:cubicBezTo>
                <a:cubicBezTo>
                  <a:pt x="523" y="1488"/>
                  <a:pt x="523" y="1488"/>
                  <a:pt x="523" y="1488"/>
                </a:cubicBezTo>
                <a:cubicBezTo>
                  <a:pt x="516" y="1481"/>
                  <a:pt x="516" y="1481"/>
                  <a:pt x="516" y="1481"/>
                </a:cubicBezTo>
                <a:cubicBezTo>
                  <a:pt x="506" y="1481"/>
                  <a:pt x="506" y="1481"/>
                  <a:pt x="506" y="1481"/>
                </a:cubicBezTo>
                <a:cubicBezTo>
                  <a:pt x="503" y="1485"/>
                  <a:pt x="503" y="1485"/>
                  <a:pt x="503" y="1485"/>
                </a:cubicBezTo>
                <a:cubicBezTo>
                  <a:pt x="502" y="1488"/>
                  <a:pt x="502" y="1488"/>
                  <a:pt x="502" y="1488"/>
                </a:cubicBezTo>
                <a:cubicBezTo>
                  <a:pt x="498" y="1488"/>
                  <a:pt x="498" y="1488"/>
                  <a:pt x="498" y="1488"/>
                </a:cubicBezTo>
                <a:cubicBezTo>
                  <a:pt x="495" y="1486"/>
                  <a:pt x="495" y="1486"/>
                  <a:pt x="495" y="1486"/>
                </a:cubicBezTo>
                <a:cubicBezTo>
                  <a:pt x="489" y="1486"/>
                  <a:pt x="489" y="1486"/>
                  <a:pt x="489" y="1486"/>
                </a:cubicBezTo>
                <a:cubicBezTo>
                  <a:pt x="486" y="1489"/>
                  <a:pt x="486" y="1489"/>
                  <a:pt x="486" y="1489"/>
                </a:cubicBezTo>
                <a:cubicBezTo>
                  <a:pt x="481" y="1489"/>
                  <a:pt x="481" y="1489"/>
                  <a:pt x="481" y="1489"/>
                </a:cubicBezTo>
                <a:cubicBezTo>
                  <a:pt x="477" y="1490"/>
                  <a:pt x="477" y="1490"/>
                  <a:pt x="477" y="1490"/>
                </a:cubicBezTo>
                <a:cubicBezTo>
                  <a:pt x="477" y="1485"/>
                  <a:pt x="477" y="1485"/>
                  <a:pt x="477" y="1485"/>
                </a:cubicBezTo>
                <a:cubicBezTo>
                  <a:pt x="477" y="1479"/>
                  <a:pt x="477" y="1479"/>
                  <a:pt x="477" y="1479"/>
                </a:cubicBezTo>
                <a:cubicBezTo>
                  <a:pt x="478" y="1473"/>
                  <a:pt x="478" y="1473"/>
                  <a:pt x="478" y="1473"/>
                </a:cubicBezTo>
                <a:cubicBezTo>
                  <a:pt x="481" y="1469"/>
                  <a:pt x="481" y="1469"/>
                  <a:pt x="481" y="1469"/>
                </a:cubicBezTo>
                <a:cubicBezTo>
                  <a:pt x="484" y="1466"/>
                  <a:pt x="484" y="1466"/>
                  <a:pt x="484" y="1466"/>
                </a:cubicBezTo>
                <a:cubicBezTo>
                  <a:pt x="488" y="1464"/>
                  <a:pt x="488" y="1464"/>
                  <a:pt x="488" y="1464"/>
                </a:cubicBezTo>
                <a:cubicBezTo>
                  <a:pt x="494" y="1462"/>
                  <a:pt x="494" y="1462"/>
                  <a:pt x="494" y="1462"/>
                </a:cubicBezTo>
                <a:cubicBezTo>
                  <a:pt x="499" y="1457"/>
                  <a:pt x="499" y="1457"/>
                  <a:pt x="499" y="1457"/>
                </a:cubicBezTo>
                <a:cubicBezTo>
                  <a:pt x="504" y="1451"/>
                  <a:pt x="504" y="1451"/>
                  <a:pt x="504" y="1451"/>
                </a:cubicBezTo>
                <a:cubicBezTo>
                  <a:pt x="513" y="1451"/>
                  <a:pt x="513" y="1451"/>
                  <a:pt x="513" y="1451"/>
                </a:cubicBezTo>
                <a:cubicBezTo>
                  <a:pt x="513" y="1451"/>
                  <a:pt x="521" y="1452"/>
                  <a:pt x="523" y="1452"/>
                </a:cubicBezTo>
                <a:cubicBezTo>
                  <a:pt x="526" y="1452"/>
                  <a:pt x="532" y="1452"/>
                  <a:pt x="532" y="1452"/>
                </a:cubicBezTo>
                <a:cubicBezTo>
                  <a:pt x="544" y="1450"/>
                  <a:pt x="544" y="1450"/>
                  <a:pt x="544" y="1450"/>
                </a:cubicBezTo>
                <a:cubicBezTo>
                  <a:pt x="545" y="1443"/>
                  <a:pt x="545" y="1443"/>
                  <a:pt x="545" y="1443"/>
                </a:cubicBezTo>
                <a:cubicBezTo>
                  <a:pt x="550" y="1438"/>
                  <a:pt x="550" y="1438"/>
                  <a:pt x="550" y="1438"/>
                </a:cubicBezTo>
                <a:cubicBezTo>
                  <a:pt x="550" y="1433"/>
                  <a:pt x="550" y="1433"/>
                  <a:pt x="550" y="1433"/>
                </a:cubicBezTo>
                <a:cubicBezTo>
                  <a:pt x="549" y="1424"/>
                  <a:pt x="549" y="1424"/>
                  <a:pt x="549" y="1424"/>
                </a:cubicBezTo>
                <a:cubicBezTo>
                  <a:pt x="547" y="1415"/>
                  <a:pt x="547" y="1415"/>
                  <a:pt x="547" y="1415"/>
                </a:cubicBezTo>
                <a:cubicBezTo>
                  <a:pt x="542" y="1411"/>
                  <a:pt x="542" y="1411"/>
                  <a:pt x="542" y="1411"/>
                </a:cubicBezTo>
                <a:cubicBezTo>
                  <a:pt x="542" y="1406"/>
                  <a:pt x="542" y="1406"/>
                  <a:pt x="542" y="1406"/>
                </a:cubicBezTo>
                <a:cubicBezTo>
                  <a:pt x="546" y="1400"/>
                  <a:pt x="546" y="1400"/>
                  <a:pt x="546" y="1400"/>
                </a:cubicBezTo>
                <a:cubicBezTo>
                  <a:pt x="548" y="1394"/>
                  <a:pt x="548" y="1394"/>
                  <a:pt x="548" y="1394"/>
                </a:cubicBezTo>
                <a:cubicBezTo>
                  <a:pt x="548" y="1394"/>
                  <a:pt x="546" y="1387"/>
                  <a:pt x="545" y="1385"/>
                </a:cubicBezTo>
                <a:cubicBezTo>
                  <a:pt x="544" y="1384"/>
                  <a:pt x="552" y="1380"/>
                  <a:pt x="552" y="1380"/>
                </a:cubicBezTo>
                <a:cubicBezTo>
                  <a:pt x="556" y="1373"/>
                  <a:pt x="556" y="1373"/>
                  <a:pt x="556" y="1373"/>
                </a:cubicBezTo>
                <a:cubicBezTo>
                  <a:pt x="556" y="1373"/>
                  <a:pt x="556" y="1365"/>
                  <a:pt x="556" y="1364"/>
                </a:cubicBezTo>
                <a:cubicBezTo>
                  <a:pt x="556" y="1362"/>
                  <a:pt x="553" y="1355"/>
                  <a:pt x="553" y="1355"/>
                </a:cubicBezTo>
                <a:cubicBezTo>
                  <a:pt x="553" y="1355"/>
                  <a:pt x="545" y="1354"/>
                  <a:pt x="542" y="1354"/>
                </a:cubicBezTo>
                <a:cubicBezTo>
                  <a:pt x="540" y="1354"/>
                  <a:pt x="537" y="1348"/>
                  <a:pt x="537" y="1348"/>
                </a:cubicBezTo>
                <a:cubicBezTo>
                  <a:pt x="528" y="1342"/>
                  <a:pt x="528" y="1342"/>
                  <a:pt x="528" y="1342"/>
                </a:cubicBezTo>
                <a:cubicBezTo>
                  <a:pt x="528" y="1342"/>
                  <a:pt x="518" y="1337"/>
                  <a:pt x="516" y="1337"/>
                </a:cubicBezTo>
                <a:cubicBezTo>
                  <a:pt x="513" y="1337"/>
                  <a:pt x="508" y="1340"/>
                  <a:pt x="508" y="1340"/>
                </a:cubicBezTo>
                <a:cubicBezTo>
                  <a:pt x="499" y="1335"/>
                  <a:pt x="499" y="1335"/>
                  <a:pt x="499" y="1335"/>
                </a:cubicBezTo>
                <a:cubicBezTo>
                  <a:pt x="494" y="1334"/>
                  <a:pt x="494" y="1334"/>
                  <a:pt x="494" y="1334"/>
                </a:cubicBezTo>
                <a:cubicBezTo>
                  <a:pt x="489" y="1331"/>
                  <a:pt x="489" y="1331"/>
                  <a:pt x="489" y="1331"/>
                </a:cubicBezTo>
                <a:cubicBezTo>
                  <a:pt x="484" y="1328"/>
                  <a:pt x="484" y="1328"/>
                  <a:pt x="484" y="1328"/>
                </a:cubicBezTo>
                <a:cubicBezTo>
                  <a:pt x="477" y="1328"/>
                  <a:pt x="477" y="1328"/>
                  <a:pt x="477" y="1328"/>
                </a:cubicBezTo>
                <a:cubicBezTo>
                  <a:pt x="470" y="1330"/>
                  <a:pt x="470" y="1330"/>
                  <a:pt x="470" y="1330"/>
                </a:cubicBezTo>
                <a:cubicBezTo>
                  <a:pt x="470" y="1330"/>
                  <a:pt x="468" y="1332"/>
                  <a:pt x="465" y="1332"/>
                </a:cubicBezTo>
                <a:cubicBezTo>
                  <a:pt x="462" y="1332"/>
                  <a:pt x="461" y="1329"/>
                  <a:pt x="461" y="1329"/>
                </a:cubicBezTo>
                <a:cubicBezTo>
                  <a:pt x="457" y="1325"/>
                  <a:pt x="457" y="1325"/>
                  <a:pt x="457" y="1325"/>
                </a:cubicBezTo>
                <a:cubicBezTo>
                  <a:pt x="450" y="1319"/>
                  <a:pt x="450" y="1319"/>
                  <a:pt x="450" y="1319"/>
                </a:cubicBezTo>
                <a:cubicBezTo>
                  <a:pt x="447" y="1314"/>
                  <a:pt x="447" y="1314"/>
                  <a:pt x="447" y="1314"/>
                </a:cubicBezTo>
                <a:cubicBezTo>
                  <a:pt x="443" y="1310"/>
                  <a:pt x="443" y="1310"/>
                  <a:pt x="443" y="1310"/>
                </a:cubicBezTo>
                <a:cubicBezTo>
                  <a:pt x="439" y="1307"/>
                  <a:pt x="439" y="1307"/>
                  <a:pt x="439" y="1307"/>
                </a:cubicBezTo>
                <a:cubicBezTo>
                  <a:pt x="435" y="1304"/>
                  <a:pt x="435" y="1304"/>
                  <a:pt x="435" y="1304"/>
                </a:cubicBezTo>
                <a:cubicBezTo>
                  <a:pt x="431" y="1307"/>
                  <a:pt x="431" y="1307"/>
                  <a:pt x="431" y="1307"/>
                </a:cubicBezTo>
                <a:cubicBezTo>
                  <a:pt x="424" y="1309"/>
                  <a:pt x="424" y="1309"/>
                  <a:pt x="424" y="1309"/>
                </a:cubicBezTo>
                <a:cubicBezTo>
                  <a:pt x="419" y="1309"/>
                  <a:pt x="419" y="1309"/>
                  <a:pt x="419" y="1309"/>
                </a:cubicBezTo>
                <a:cubicBezTo>
                  <a:pt x="413" y="1311"/>
                  <a:pt x="413" y="1311"/>
                  <a:pt x="413" y="1311"/>
                </a:cubicBezTo>
                <a:cubicBezTo>
                  <a:pt x="409" y="1313"/>
                  <a:pt x="409" y="1313"/>
                  <a:pt x="409" y="1313"/>
                </a:cubicBezTo>
                <a:cubicBezTo>
                  <a:pt x="403" y="1313"/>
                  <a:pt x="403" y="1313"/>
                  <a:pt x="403" y="1313"/>
                </a:cubicBezTo>
                <a:cubicBezTo>
                  <a:pt x="400" y="1313"/>
                  <a:pt x="400" y="1313"/>
                  <a:pt x="400" y="1313"/>
                </a:cubicBezTo>
                <a:cubicBezTo>
                  <a:pt x="394" y="1313"/>
                  <a:pt x="394" y="1313"/>
                  <a:pt x="394" y="1313"/>
                </a:cubicBezTo>
                <a:cubicBezTo>
                  <a:pt x="385" y="1310"/>
                  <a:pt x="385" y="1310"/>
                  <a:pt x="385" y="1310"/>
                </a:cubicBezTo>
                <a:cubicBezTo>
                  <a:pt x="383" y="1308"/>
                  <a:pt x="383" y="1308"/>
                  <a:pt x="383" y="1308"/>
                </a:cubicBezTo>
                <a:cubicBezTo>
                  <a:pt x="380" y="1306"/>
                  <a:pt x="380" y="1306"/>
                  <a:pt x="380" y="1306"/>
                </a:cubicBezTo>
                <a:cubicBezTo>
                  <a:pt x="378" y="1304"/>
                  <a:pt x="378" y="1304"/>
                  <a:pt x="378" y="1304"/>
                </a:cubicBezTo>
                <a:cubicBezTo>
                  <a:pt x="374" y="1303"/>
                  <a:pt x="374" y="1303"/>
                  <a:pt x="374" y="1303"/>
                </a:cubicBezTo>
                <a:cubicBezTo>
                  <a:pt x="370" y="1305"/>
                  <a:pt x="370" y="1305"/>
                  <a:pt x="370" y="1305"/>
                </a:cubicBezTo>
                <a:cubicBezTo>
                  <a:pt x="365" y="1306"/>
                  <a:pt x="365" y="1306"/>
                  <a:pt x="365" y="1306"/>
                </a:cubicBezTo>
                <a:cubicBezTo>
                  <a:pt x="359" y="1303"/>
                  <a:pt x="359" y="1303"/>
                  <a:pt x="359" y="1303"/>
                </a:cubicBezTo>
                <a:cubicBezTo>
                  <a:pt x="354" y="1300"/>
                  <a:pt x="354" y="1300"/>
                  <a:pt x="354" y="1300"/>
                </a:cubicBezTo>
                <a:cubicBezTo>
                  <a:pt x="351" y="1296"/>
                  <a:pt x="351" y="1296"/>
                  <a:pt x="351" y="1296"/>
                </a:cubicBezTo>
                <a:cubicBezTo>
                  <a:pt x="350" y="1289"/>
                  <a:pt x="350" y="1289"/>
                  <a:pt x="350" y="1289"/>
                </a:cubicBezTo>
                <a:cubicBezTo>
                  <a:pt x="350" y="1282"/>
                  <a:pt x="350" y="1282"/>
                  <a:pt x="350" y="1282"/>
                </a:cubicBezTo>
                <a:cubicBezTo>
                  <a:pt x="347" y="1276"/>
                  <a:pt x="347" y="1276"/>
                  <a:pt x="347" y="1276"/>
                </a:cubicBezTo>
                <a:cubicBezTo>
                  <a:pt x="345" y="1271"/>
                  <a:pt x="345" y="1271"/>
                  <a:pt x="345" y="1271"/>
                </a:cubicBezTo>
                <a:cubicBezTo>
                  <a:pt x="343" y="1266"/>
                  <a:pt x="343" y="1266"/>
                  <a:pt x="343" y="1266"/>
                </a:cubicBezTo>
                <a:cubicBezTo>
                  <a:pt x="336" y="1261"/>
                  <a:pt x="336" y="1261"/>
                  <a:pt x="336" y="1261"/>
                </a:cubicBezTo>
                <a:cubicBezTo>
                  <a:pt x="333" y="1259"/>
                  <a:pt x="333" y="1259"/>
                  <a:pt x="333" y="1259"/>
                </a:cubicBezTo>
                <a:cubicBezTo>
                  <a:pt x="328" y="1259"/>
                  <a:pt x="328" y="1259"/>
                  <a:pt x="328" y="1259"/>
                </a:cubicBezTo>
                <a:cubicBezTo>
                  <a:pt x="319" y="1259"/>
                  <a:pt x="319" y="1259"/>
                  <a:pt x="319" y="1259"/>
                </a:cubicBezTo>
                <a:cubicBezTo>
                  <a:pt x="310" y="1258"/>
                  <a:pt x="310" y="1258"/>
                  <a:pt x="310" y="1258"/>
                </a:cubicBezTo>
                <a:cubicBezTo>
                  <a:pt x="303" y="1256"/>
                  <a:pt x="303" y="1256"/>
                  <a:pt x="303" y="1256"/>
                </a:cubicBezTo>
                <a:cubicBezTo>
                  <a:pt x="302" y="1252"/>
                  <a:pt x="302" y="1252"/>
                  <a:pt x="302" y="1252"/>
                </a:cubicBezTo>
                <a:cubicBezTo>
                  <a:pt x="302" y="1250"/>
                  <a:pt x="302" y="1250"/>
                  <a:pt x="302" y="1250"/>
                </a:cubicBezTo>
                <a:cubicBezTo>
                  <a:pt x="302" y="1246"/>
                  <a:pt x="302" y="1246"/>
                  <a:pt x="302" y="1246"/>
                </a:cubicBezTo>
                <a:cubicBezTo>
                  <a:pt x="299" y="1243"/>
                  <a:pt x="299" y="1243"/>
                  <a:pt x="299" y="1243"/>
                </a:cubicBezTo>
                <a:cubicBezTo>
                  <a:pt x="297" y="1239"/>
                  <a:pt x="297" y="1239"/>
                  <a:pt x="297" y="1239"/>
                </a:cubicBezTo>
                <a:cubicBezTo>
                  <a:pt x="296" y="1233"/>
                  <a:pt x="296" y="1233"/>
                  <a:pt x="296" y="1233"/>
                </a:cubicBezTo>
                <a:cubicBezTo>
                  <a:pt x="299" y="1230"/>
                  <a:pt x="299" y="1230"/>
                  <a:pt x="299" y="1230"/>
                </a:cubicBezTo>
                <a:cubicBezTo>
                  <a:pt x="302" y="1226"/>
                  <a:pt x="302" y="1226"/>
                  <a:pt x="302" y="1226"/>
                </a:cubicBezTo>
                <a:cubicBezTo>
                  <a:pt x="304" y="1221"/>
                  <a:pt x="304" y="1221"/>
                  <a:pt x="304" y="1221"/>
                </a:cubicBezTo>
                <a:cubicBezTo>
                  <a:pt x="301" y="1218"/>
                  <a:pt x="301" y="1218"/>
                  <a:pt x="301" y="1218"/>
                </a:cubicBezTo>
                <a:cubicBezTo>
                  <a:pt x="295" y="1211"/>
                  <a:pt x="295" y="1211"/>
                  <a:pt x="295" y="1211"/>
                </a:cubicBezTo>
                <a:cubicBezTo>
                  <a:pt x="293" y="1208"/>
                  <a:pt x="293" y="1208"/>
                  <a:pt x="293" y="1208"/>
                </a:cubicBezTo>
                <a:cubicBezTo>
                  <a:pt x="292" y="1206"/>
                  <a:pt x="292" y="1206"/>
                  <a:pt x="292" y="1206"/>
                </a:cubicBezTo>
                <a:cubicBezTo>
                  <a:pt x="291" y="1203"/>
                  <a:pt x="291" y="1203"/>
                  <a:pt x="291" y="1203"/>
                </a:cubicBezTo>
                <a:cubicBezTo>
                  <a:pt x="290" y="1201"/>
                  <a:pt x="290" y="1201"/>
                  <a:pt x="290" y="1201"/>
                </a:cubicBezTo>
                <a:cubicBezTo>
                  <a:pt x="287" y="1198"/>
                  <a:pt x="287" y="1198"/>
                  <a:pt x="287" y="1198"/>
                </a:cubicBezTo>
                <a:cubicBezTo>
                  <a:pt x="282" y="1194"/>
                  <a:pt x="282" y="1194"/>
                  <a:pt x="282" y="1194"/>
                </a:cubicBezTo>
                <a:cubicBezTo>
                  <a:pt x="275" y="1192"/>
                  <a:pt x="275" y="1192"/>
                  <a:pt x="275" y="1192"/>
                </a:cubicBezTo>
                <a:cubicBezTo>
                  <a:pt x="271" y="1192"/>
                  <a:pt x="271" y="1192"/>
                  <a:pt x="271" y="1192"/>
                </a:cubicBezTo>
                <a:cubicBezTo>
                  <a:pt x="266" y="1192"/>
                  <a:pt x="266" y="1192"/>
                  <a:pt x="266" y="1192"/>
                </a:cubicBezTo>
                <a:cubicBezTo>
                  <a:pt x="261" y="1192"/>
                  <a:pt x="261" y="1192"/>
                  <a:pt x="261" y="1192"/>
                </a:cubicBezTo>
                <a:cubicBezTo>
                  <a:pt x="255" y="1192"/>
                  <a:pt x="255" y="1192"/>
                  <a:pt x="255" y="1192"/>
                </a:cubicBezTo>
                <a:cubicBezTo>
                  <a:pt x="249" y="1192"/>
                  <a:pt x="249" y="1192"/>
                  <a:pt x="249" y="1192"/>
                </a:cubicBezTo>
                <a:cubicBezTo>
                  <a:pt x="245" y="1195"/>
                  <a:pt x="245" y="1195"/>
                  <a:pt x="245" y="1195"/>
                </a:cubicBezTo>
                <a:cubicBezTo>
                  <a:pt x="240" y="1199"/>
                  <a:pt x="240" y="1199"/>
                  <a:pt x="240" y="1199"/>
                </a:cubicBezTo>
                <a:cubicBezTo>
                  <a:pt x="232" y="1199"/>
                  <a:pt x="232" y="1199"/>
                  <a:pt x="232" y="1199"/>
                </a:cubicBezTo>
                <a:cubicBezTo>
                  <a:pt x="230" y="1197"/>
                  <a:pt x="230" y="1197"/>
                  <a:pt x="230" y="1197"/>
                </a:cubicBezTo>
                <a:cubicBezTo>
                  <a:pt x="221" y="1194"/>
                  <a:pt x="221" y="1194"/>
                  <a:pt x="221" y="1194"/>
                </a:cubicBezTo>
                <a:cubicBezTo>
                  <a:pt x="218" y="1197"/>
                  <a:pt x="218" y="1197"/>
                  <a:pt x="218" y="1197"/>
                </a:cubicBezTo>
                <a:cubicBezTo>
                  <a:pt x="215" y="1202"/>
                  <a:pt x="215" y="1202"/>
                  <a:pt x="215" y="1202"/>
                </a:cubicBezTo>
                <a:cubicBezTo>
                  <a:pt x="212" y="1206"/>
                  <a:pt x="212" y="1206"/>
                  <a:pt x="212" y="1206"/>
                </a:cubicBezTo>
                <a:cubicBezTo>
                  <a:pt x="206" y="1208"/>
                  <a:pt x="206" y="1208"/>
                  <a:pt x="206" y="1208"/>
                </a:cubicBezTo>
                <a:cubicBezTo>
                  <a:pt x="199" y="1210"/>
                  <a:pt x="199" y="1210"/>
                  <a:pt x="199" y="1210"/>
                </a:cubicBezTo>
                <a:cubicBezTo>
                  <a:pt x="193" y="1207"/>
                  <a:pt x="193" y="1207"/>
                  <a:pt x="193" y="1207"/>
                </a:cubicBezTo>
                <a:cubicBezTo>
                  <a:pt x="187" y="1207"/>
                  <a:pt x="187" y="1207"/>
                  <a:pt x="187" y="1207"/>
                </a:cubicBezTo>
                <a:cubicBezTo>
                  <a:pt x="188" y="1202"/>
                  <a:pt x="188" y="1202"/>
                  <a:pt x="188" y="1202"/>
                </a:cubicBezTo>
                <a:cubicBezTo>
                  <a:pt x="188" y="1197"/>
                  <a:pt x="188" y="1197"/>
                  <a:pt x="188" y="1197"/>
                </a:cubicBezTo>
                <a:cubicBezTo>
                  <a:pt x="186" y="1192"/>
                  <a:pt x="186" y="1192"/>
                  <a:pt x="186" y="1192"/>
                </a:cubicBezTo>
                <a:cubicBezTo>
                  <a:pt x="183" y="1186"/>
                  <a:pt x="183" y="1186"/>
                  <a:pt x="183" y="1186"/>
                </a:cubicBezTo>
                <a:cubicBezTo>
                  <a:pt x="183" y="1179"/>
                  <a:pt x="183" y="1179"/>
                  <a:pt x="183" y="1179"/>
                </a:cubicBezTo>
                <a:cubicBezTo>
                  <a:pt x="183" y="1174"/>
                  <a:pt x="183" y="1174"/>
                  <a:pt x="183" y="1174"/>
                </a:cubicBezTo>
                <a:cubicBezTo>
                  <a:pt x="180" y="1165"/>
                  <a:pt x="180" y="1165"/>
                  <a:pt x="180" y="1165"/>
                </a:cubicBezTo>
                <a:cubicBezTo>
                  <a:pt x="176" y="1158"/>
                  <a:pt x="176" y="1158"/>
                  <a:pt x="176" y="1158"/>
                </a:cubicBezTo>
                <a:cubicBezTo>
                  <a:pt x="172" y="1152"/>
                  <a:pt x="172" y="1152"/>
                  <a:pt x="172" y="1152"/>
                </a:cubicBezTo>
                <a:cubicBezTo>
                  <a:pt x="176" y="1144"/>
                  <a:pt x="176" y="1144"/>
                  <a:pt x="176" y="1144"/>
                </a:cubicBezTo>
                <a:cubicBezTo>
                  <a:pt x="183" y="1144"/>
                  <a:pt x="183" y="1144"/>
                  <a:pt x="183" y="1144"/>
                </a:cubicBezTo>
                <a:cubicBezTo>
                  <a:pt x="192" y="1144"/>
                  <a:pt x="192" y="1144"/>
                  <a:pt x="192" y="1144"/>
                </a:cubicBezTo>
                <a:cubicBezTo>
                  <a:pt x="202" y="1144"/>
                  <a:pt x="202" y="1144"/>
                  <a:pt x="202" y="1144"/>
                </a:cubicBezTo>
                <a:cubicBezTo>
                  <a:pt x="212" y="1145"/>
                  <a:pt x="212" y="1145"/>
                  <a:pt x="212" y="1145"/>
                </a:cubicBezTo>
                <a:cubicBezTo>
                  <a:pt x="220" y="1142"/>
                  <a:pt x="220" y="1142"/>
                  <a:pt x="220" y="1142"/>
                </a:cubicBezTo>
                <a:cubicBezTo>
                  <a:pt x="228" y="1134"/>
                  <a:pt x="228" y="1134"/>
                  <a:pt x="228" y="1134"/>
                </a:cubicBezTo>
                <a:cubicBezTo>
                  <a:pt x="228" y="1129"/>
                  <a:pt x="228" y="1129"/>
                  <a:pt x="228" y="1129"/>
                </a:cubicBezTo>
                <a:cubicBezTo>
                  <a:pt x="224" y="1121"/>
                  <a:pt x="224" y="1121"/>
                  <a:pt x="224" y="1121"/>
                </a:cubicBezTo>
                <a:cubicBezTo>
                  <a:pt x="217" y="1110"/>
                  <a:pt x="217" y="1110"/>
                  <a:pt x="217" y="1110"/>
                </a:cubicBezTo>
                <a:cubicBezTo>
                  <a:pt x="209" y="1106"/>
                  <a:pt x="209" y="1106"/>
                  <a:pt x="209" y="1106"/>
                </a:cubicBezTo>
                <a:cubicBezTo>
                  <a:pt x="202" y="1106"/>
                  <a:pt x="202" y="1106"/>
                  <a:pt x="202" y="1106"/>
                </a:cubicBezTo>
                <a:cubicBezTo>
                  <a:pt x="193" y="1106"/>
                  <a:pt x="193" y="1106"/>
                  <a:pt x="193" y="1106"/>
                </a:cubicBezTo>
                <a:cubicBezTo>
                  <a:pt x="192" y="1101"/>
                  <a:pt x="192" y="1101"/>
                  <a:pt x="192" y="1101"/>
                </a:cubicBezTo>
                <a:cubicBezTo>
                  <a:pt x="195" y="1094"/>
                  <a:pt x="195" y="1094"/>
                  <a:pt x="195" y="1094"/>
                </a:cubicBezTo>
                <a:cubicBezTo>
                  <a:pt x="194" y="1088"/>
                  <a:pt x="194" y="1088"/>
                  <a:pt x="194" y="1088"/>
                </a:cubicBezTo>
                <a:cubicBezTo>
                  <a:pt x="189" y="1088"/>
                  <a:pt x="189" y="1088"/>
                  <a:pt x="189" y="1088"/>
                </a:cubicBezTo>
                <a:cubicBezTo>
                  <a:pt x="177" y="1082"/>
                  <a:pt x="177" y="1082"/>
                  <a:pt x="177" y="1082"/>
                </a:cubicBezTo>
                <a:cubicBezTo>
                  <a:pt x="172" y="1072"/>
                  <a:pt x="172" y="1072"/>
                  <a:pt x="172" y="1072"/>
                </a:cubicBezTo>
                <a:cubicBezTo>
                  <a:pt x="164" y="1063"/>
                  <a:pt x="164" y="1063"/>
                  <a:pt x="164" y="1063"/>
                </a:cubicBezTo>
                <a:cubicBezTo>
                  <a:pt x="163" y="1056"/>
                  <a:pt x="163" y="1056"/>
                  <a:pt x="163" y="1056"/>
                </a:cubicBezTo>
                <a:cubicBezTo>
                  <a:pt x="156" y="1051"/>
                  <a:pt x="156" y="1051"/>
                  <a:pt x="156" y="1051"/>
                </a:cubicBezTo>
                <a:cubicBezTo>
                  <a:pt x="152" y="1046"/>
                  <a:pt x="152" y="1046"/>
                  <a:pt x="152" y="1046"/>
                </a:cubicBezTo>
                <a:cubicBezTo>
                  <a:pt x="150" y="1041"/>
                  <a:pt x="150" y="1041"/>
                  <a:pt x="150" y="1041"/>
                </a:cubicBezTo>
                <a:cubicBezTo>
                  <a:pt x="150" y="1035"/>
                  <a:pt x="150" y="1035"/>
                  <a:pt x="150" y="1035"/>
                </a:cubicBezTo>
                <a:cubicBezTo>
                  <a:pt x="154" y="1031"/>
                  <a:pt x="154" y="1031"/>
                  <a:pt x="154" y="1031"/>
                </a:cubicBezTo>
                <a:cubicBezTo>
                  <a:pt x="155" y="1027"/>
                  <a:pt x="155" y="1027"/>
                  <a:pt x="155" y="1027"/>
                </a:cubicBezTo>
                <a:cubicBezTo>
                  <a:pt x="157" y="1023"/>
                  <a:pt x="157" y="1023"/>
                  <a:pt x="157" y="1023"/>
                </a:cubicBezTo>
                <a:cubicBezTo>
                  <a:pt x="154" y="1020"/>
                  <a:pt x="154" y="1020"/>
                  <a:pt x="154" y="1020"/>
                </a:cubicBezTo>
                <a:cubicBezTo>
                  <a:pt x="150" y="1015"/>
                  <a:pt x="150" y="1015"/>
                  <a:pt x="150" y="1015"/>
                </a:cubicBezTo>
                <a:cubicBezTo>
                  <a:pt x="150" y="1009"/>
                  <a:pt x="150" y="1009"/>
                  <a:pt x="150" y="1009"/>
                </a:cubicBezTo>
                <a:cubicBezTo>
                  <a:pt x="150" y="999"/>
                  <a:pt x="150" y="999"/>
                  <a:pt x="150" y="999"/>
                </a:cubicBezTo>
                <a:cubicBezTo>
                  <a:pt x="143" y="991"/>
                  <a:pt x="143" y="991"/>
                  <a:pt x="143" y="991"/>
                </a:cubicBezTo>
                <a:cubicBezTo>
                  <a:pt x="141" y="989"/>
                  <a:pt x="141" y="989"/>
                  <a:pt x="141" y="989"/>
                </a:cubicBezTo>
                <a:cubicBezTo>
                  <a:pt x="129" y="981"/>
                  <a:pt x="129" y="981"/>
                  <a:pt x="129" y="981"/>
                </a:cubicBezTo>
                <a:cubicBezTo>
                  <a:pt x="123" y="980"/>
                  <a:pt x="123" y="980"/>
                  <a:pt x="123" y="980"/>
                </a:cubicBezTo>
                <a:cubicBezTo>
                  <a:pt x="119" y="980"/>
                  <a:pt x="119" y="980"/>
                  <a:pt x="119" y="980"/>
                </a:cubicBezTo>
                <a:cubicBezTo>
                  <a:pt x="111" y="980"/>
                  <a:pt x="111" y="980"/>
                  <a:pt x="111" y="980"/>
                </a:cubicBezTo>
                <a:cubicBezTo>
                  <a:pt x="103" y="981"/>
                  <a:pt x="103" y="981"/>
                  <a:pt x="103" y="981"/>
                </a:cubicBezTo>
                <a:cubicBezTo>
                  <a:pt x="98" y="986"/>
                  <a:pt x="98" y="986"/>
                  <a:pt x="98" y="986"/>
                </a:cubicBezTo>
                <a:cubicBezTo>
                  <a:pt x="98" y="986"/>
                  <a:pt x="90" y="988"/>
                  <a:pt x="85" y="988"/>
                </a:cubicBezTo>
                <a:cubicBezTo>
                  <a:pt x="81" y="988"/>
                  <a:pt x="84" y="986"/>
                  <a:pt x="84" y="986"/>
                </a:cubicBezTo>
                <a:cubicBezTo>
                  <a:pt x="84" y="981"/>
                  <a:pt x="84" y="981"/>
                  <a:pt x="84" y="981"/>
                </a:cubicBezTo>
                <a:cubicBezTo>
                  <a:pt x="82" y="973"/>
                  <a:pt x="82" y="973"/>
                  <a:pt x="82" y="973"/>
                </a:cubicBezTo>
                <a:cubicBezTo>
                  <a:pt x="80" y="970"/>
                  <a:pt x="80" y="970"/>
                  <a:pt x="80" y="970"/>
                </a:cubicBezTo>
                <a:cubicBezTo>
                  <a:pt x="76" y="970"/>
                  <a:pt x="76" y="970"/>
                  <a:pt x="76" y="970"/>
                </a:cubicBezTo>
                <a:cubicBezTo>
                  <a:pt x="68" y="970"/>
                  <a:pt x="68" y="970"/>
                  <a:pt x="68" y="970"/>
                </a:cubicBezTo>
                <a:cubicBezTo>
                  <a:pt x="57" y="973"/>
                  <a:pt x="57" y="973"/>
                  <a:pt x="57" y="973"/>
                </a:cubicBezTo>
                <a:cubicBezTo>
                  <a:pt x="55" y="970"/>
                  <a:pt x="55" y="970"/>
                  <a:pt x="55" y="970"/>
                </a:cubicBezTo>
                <a:cubicBezTo>
                  <a:pt x="52" y="967"/>
                  <a:pt x="52" y="967"/>
                  <a:pt x="52" y="967"/>
                </a:cubicBezTo>
                <a:cubicBezTo>
                  <a:pt x="46" y="967"/>
                  <a:pt x="46" y="967"/>
                  <a:pt x="46" y="967"/>
                </a:cubicBezTo>
                <a:cubicBezTo>
                  <a:pt x="40" y="967"/>
                  <a:pt x="40" y="967"/>
                  <a:pt x="40" y="967"/>
                </a:cubicBezTo>
                <a:cubicBezTo>
                  <a:pt x="32" y="962"/>
                  <a:pt x="32" y="962"/>
                  <a:pt x="32" y="962"/>
                </a:cubicBezTo>
                <a:cubicBezTo>
                  <a:pt x="32" y="956"/>
                  <a:pt x="32" y="956"/>
                  <a:pt x="32" y="956"/>
                </a:cubicBezTo>
                <a:cubicBezTo>
                  <a:pt x="32" y="950"/>
                  <a:pt x="32" y="950"/>
                  <a:pt x="32" y="950"/>
                </a:cubicBezTo>
                <a:cubicBezTo>
                  <a:pt x="32" y="946"/>
                  <a:pt x="32" y="946"/>
                  <a:pt x="32" y="946"/>
                </a:cubicBezTo>
                <a:cubicBezTo>
                  <a:pt x="31" y="941"/>
                  <a:pt x="31" y="941"/>
                  <a:pt x="31" y="941"/>
                </a:cubicBezTo>
                <a:cubicBezTo>
                  <a:pt x="28" y="938"/>
                  <a:pt x="28" y="938"/>
                  <a:pt x="28" y="938"/>
                </a:cubicBezTo>
                <a:cubicBezTo>
                  <a:pt x="26" y="933"/>
                  <a:pt x="26" y="933"/>
                  <a:pt x="26" y="933"/>
                </a:cubicBezTo>
                <a:cubicBezTo>
                  <a:pt x="23" y="930"/>
                  <a:pt x="23" y="930"/>
                  <a:pt x="23" y="930"/>
                </a:cubicBezTo>
                <a:cubicBezTo>
                  <a:pt x="18" y="925"/>
                  <a:pt x="18" y="925"/>
                  <a:pt x="18" y="925"/>
                </a:cubicBezTo>
                <a:cubicBezTo>
                  <a:pt x="17" y="919"/>
                  <a:pt x="17" y="919"/>
                  <a:pt x="17" y="919"/>
                </a:cubicBezTo>
                <a:cubicBezTo>
                  <a:pt x="15" y="918"/>
                  <a:pt x="15" y="918"/>
                  <a:pt x="15" y="918"/>
                </a:cubicBezTo>
                <a:cubicBezTo>
                  <a:pt x="9" y="918"/>
                  <a:pt x="9" y="918"/>
                  <a:pt x="9" y="918"/>
                </a:cubicBezTo>
                <a:cubicBezTo>
                  <a:pt x="9" y="918"/>
                  <a:pt x="7" y="917"/>
                  <a:pt x="9" y="915"/>
                </a:cubicBezTo>
                <a:cubicBezTo>
                  <a:pt x="12" y="912"/>
                  <a:pt x="14" y="910"/>
                  <a:pt x="14" y="910"/>
                </a:cubicBezTo>
                <a:cubicBezTo>
                  <a:pt x="14" y="910"/>
                  <a:pt x="15" y="905"/>
                  <a:pt x="15" y="903"/>
                </a:cubicBezTo>
                <a:cubicBezTo>
                  <a:pt x="15" y="901"/>
                  <a:pt x="16" y="894"/>
                  <a:pt x="16" y="894"/>
                </a:cubicBezTo>
                <a:cubicBezTo>
                  <a:pt x="15" y="888"/>
                  <a:pt x="15" y="888"/>
                  <a:pt x="15" y="888"/>
                </a:cubicBezTo>
                <a:cubicBezTo>
                  <a:pt x="10" y="880"/>
                  <a:pt x="10" y="880"/>
                  <a:pt x="10" y="880"/>
                </a:cubicBezTo>
                <a:cubicBezTo>
                  <a:pt x="5" y="877"/>
                  <a:pt x="5" y="877"/>
                  <a:pt x="5" y="877"/>
                </a:cubicBezTo>
                <a:cubicBezTo>
                  <a:pt x="0" y="873"/>
                  <a:pt x="0" y="873"/>
                  <a:pt x="0" y="873"/>
                </a:cubicBezTo>
                <a:cubicBezTo>
                  <a:pt x="1" y="866"/>
                  <a:pt x="1" y="866"/>
                  <a:pt x="1" y="866"/>
                </a:cubicBezTo>
                <a:cubicBezTo>
                  <a:pt x="1" y="862"/>
                  <a:pt x="1" y="862"/>
                  <a:pt x="1" y="862"/>
                </a:cubicBezTo>
                <a:cubicBezTo>
                  <a:pt x="4" y="858"/>
                  <a:pt x="4" y="858"/>
                  <a:pt x="4" y="858"/>
                </a:cubicBezTo>
                <a:cubicBezTo>
                  <a:pt x="4" y="858"/>
                  <a:pt x="7" y="856"/>
                  <a:pt x="9" y="854"/>
                </a:cubicBezTo>
                <a:cubicBezTo>
                  <a:pt x="11" y="851"/>
                  <a:pt x="11" y="851"/>
                  <a:pt x="11" y="851"/>
                </a:cubicBezTo>
                <a:cubicBezTo>
                  <a:pt x="11" y="847"/>
                  <a:pt x="11" y="847"/>
                  <a:pt x="11" y="847"/>
                </a:cubicBezTo>
                <a:cubicBezTo>
                  <a:pt x="12" y="843"/>
                  <a:pt x="12" y="843"/>
                  <a:pt x="12" y="843"/>
                </a:cubicBezTo>
                <a:cubicBezTo>
                  <a:pt x="8" y="839"/>
                  <a:pt x="8" y="839"/>
                  <a:pt x="8" y="839"/>
                </a:cubicBezTo>
                <a:cubicBezTo>
                  <a:pt x="3" y="833"/>
                  <a:pt x="3" y="833"/>
                  <a:pt x="3" y="833"/>
                </a:cubicBezTo>
                <a:cubicBezTo>
                  <a:pt x="4" y="825"/>
                  <a:pt x="4" y="825"/>
                  <a:pt x="4" y="825"/>
                </a:cubicBezTo>
                <a:cubicBezTo>
                  <a:pt x="4" y="820"/>
                  <a:pt x="4" y="820"/>
                  <a:pt x="4" y="820"/>
                </a:cubicBezTo>
                <a:cubicBezTo>
                  <a:pt x="4" y="820"/>
                  <a:pt x="4" y="815"/>
                  <a:pt x="5" y="814"/>
                </a:cubicBezTo>
                <a:cubicBezTo>
                  <a:pt x="7" y="812"/>
                  <a:pt x="5" y="808"/>
                  <a:pt x="5" y="808"/>
                </a:cubicBezTo>
                <a:cubicBezTo>
                  <a:pt x="5" y="803"/>
                  <a:pt x="5" y="803"/>
                  <a:pt x="5" y="803"/>
                </a:cubicBezTo>
                <a:cubicBezTo>
                  <a:pt x="5" y="803"/>
                  <a:pt x="2" y="799"/>
                  <a:pt x="2" y="795"/>
                </a:cubicBezTo>
                <a:cubicBezTo>
                  <a:pt x="2" y="791"/>
                  <a:pt x="2" y="790"/>
                  <a:pt x="2" y="790"/>
                </a:cubicBezTo>
                <a:cubicBezTo>
                  <a:pt x="5" y="785"/>
                  <a:pt x="5" y="785"/>
                  <a:pt x="5" y="785"/>
                </a:cubicBezTo>
                <a:cubicBezTo>
                  <a:pt x="5" y="785"/>
                  <a:pt x="5" y="785"/>
                  <a:pt x="8" y="785"/>
                </a:cubicBezTo>
                <a:cubicBezTo>
                  <a:pt x="11" y="785"/>
                  <a:pt x="13" y="781"/>
                  <a:pt x="13" y="781"/>
                </a:cubicBezTo>
                <a:cubicBezTo>
                  <a:pt x="15" y="776"/>
                  <a:pt x="15" y="776"/>
                  <a:pt x="15" y="776"/>
                </a:cubicBezTo>
                <a:cubicBezTo>
                  <a:pt x="19" y="772"/>
                  <a:pt x="19" y="772"/>
                  <a:pt x="19" y="772"/>
                </a:cubicBezTo>
                <a:cubicBezTo>
                  <a:pt x="17" y="766"/>
                  <a:pt x="17" y="766"/>
                  <a:pt x="17" y="766"/>
                </a:cubicBezTo>
                <a:cubicBezTo>
                  <a:pt x="25" y="759"/>
                  <a:pt x="25" y="759"/>
                  <a:pt x="25" y="759"/>
                </a:cubicBezTo>
                <a:cubicBezTo>
                  <a:pt x="29" y="759"/>
                  <a:pt x="29" y="759"/>
                  <a:pt x="29" y="759"/>
                </a:cubicBezTo>
                <a:cubicBezTo>
                  <a:pt x="32" y="759"/>
                  <a:pt x="32" y="759"/>
                  <a:pt x="32" y="759"/>
                </a:cubicBezTo>
                <a:cubicBezTo>
                  <a:pt x="31" y="753"/>
                  <a:pt x="31" y="753"/>
                  <a:pt x="31" y="753"/>
                </a:cubicBezTo>
                <a:cubicBezTo>
                  <a:pt x="25" y="746"/>
                  <a:pt x="25" y="746"/>
                  <a:pt x="25" y="746"/>
                </a:cubicBezTo>
                <a:cubicBezTo>
                  <a:pt x="29" y="742"/>
                  <a:pt x="29" y="742"/>
                  <a:pt x="29" y="742"/>
                </a:cubicBezTo>
                <a:cubicBezTo>
                  <a:pt x="26" y="738"/>
                  <a:pt x="26" y="738"/>
                  <a:pt x="26" y="738"/>
                </a:cubicBezTo>
                <a:cubicBezTo>
                  <a:pt x="27" y="733"/>
                  <a:pt x="27" y="733"/>
                  <a:pt x="27" y="733"/>
                </a:cubicBezTo>
                <a:cubicBezTo>
                  <a:pt x="32" y="733"/>
                  <a:pt x="32" y="733"/>
                  <a:pt x="32" y="733"/>
                </a:cubicBezTo>
                <a:cubicBezTo>
                  <a:pt x="39" y="736"/>
                  <a:pt x="39" y="736"/>
                  <a:pt x="39" y="736"/>
                </a:cubicBezTo>
                <a:cubicBezTo>
                  <a:pt x="41" y="733"/>
                  <a:pt x="41" y="733"/>
                  <a:pt x="41" y="733"/>
                </a:cubicBezTo>
                <a:cubicBezTo>
                  <a:pt x="43" y="730"/>
                  <a:pt x="43" y="730"/>
                  <a:pt x="43" y="730"/>
                </a:cubicBezTo>
                <a:cubicBezTo>
                  <a:pt x="45" y="728"/>
                  <a:pt x="45" y="728"/>
                  <a:pt x="45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56" y="728"/>
                  <a:pt x="56" y="728"/>
                  <a:pt x="56" y="728"/>
                </a:cubicBezTo>
                <a:cubicBezTo>
                  <a:pt x="66" y="728"/>
                  <a:pt x="66" y="728"/>
                  <a:pt x="66" y="728"/>
                </a:cubicBezTo>
                <a:cubicBezTo>
                  <a:pt x="69" y="723"/>
                  <a:pt x="69" y="723"/>
                  <a:pt x="69" y="723"/>
                </a:cubicBezTo>
                <a:cubicBezTo>
                  <a:pt x="71" y="718"/>
                  <a:pt x="71" y="718"/>
                  <a:pt x="71" y="718"/>
                </a:cubicBezTo>
                <a:cubicBezTo>
                  <a:pt x="75" y="714"/>
                  <a:pt x="75" y="714"/>
                  <a:pt x="75" y="714"/>
                </a:cubicBezTo>
                <a:cubicBezTo>
                  <a:pt x="91" y="718"/>
                  <a:pt x="91" y="718"/>
                  <a:pt x="91" y="718"/>
                </a:cubicBezTo>
                <a:cubicBezTo>
                  <a:pt x="101" y="718"/>
                  <a:pt x="101" y="718"/>
                  <a:pt x="101" y="718"/>
                </a:cubicBezTo>
                <a:cubicBezTo>
                  <a:pt x="105" y="718"/>
                  <a:pt x="105" y="718"/>
                  <a:pt x="105" y="718"/>
                </a:cubicBezTo>
                <a:cubicBezTo>
                  <a:pt x="110" y="723"/>
                  <a:pt x="110" y="723"/>
                  <a:pt x="110" y="723"/>
                </a:cubicBezTo>
                <a:cubicBezTo>
                  <a:pt x="115" y="723"/>
                  <a:pt x="115" y="723"/>
                  <a:pt x="115" y="723"/>
                </a:cubicBezTo>
                <a:cubicBezTo>
                  <a:pt x="115" y="723"/>
                  <a:pt x="121" y="726"/>
                  <a:pt x="121" y="723"/>
                </a:cubicBezTo>
                <a:cubicBezTo>
                  <a:pt x="121" y="719"/>
                  <a:pt x="117" y="716"/>
                  <a:pt x="117" y="716"/>
                </a:cubicBezTo>
                <a:cubicBezTo>
                  <a:pt x="113" y="712"/>
                  <a:pt x="113" y="712"/>
                  <a:pt x="113" y="712"/>
                </a:cubicBezTo>
                <a:cubicBezTo>
                  <a:pt x="108" y="709"/>
                  <a:pt x="108" y="709"/>
                  <a:pt x="108" y="709"/>
                </a:cubicBezTo>
                <a:cubicBezTo>
                  <a:pt x="103" y="706"/>
                  <a:pt x="103" y="706"/>
                  <a:pt x="103" y="706"/>
                </a:cubicBezTo>
                <a:cubicBezTo>
                  <a:pt x="98" y="704"/>
                  <a:pt x="98" y="704"/>
                  <a:pt x="98" y="704"/>
                </a:cubicBezTo>
                <a:cubicBezTo>
                  <a:pt x="93" y="704"/>
                  <a:pt x="93" y="704"/>
                  <a:pt x="93" y="704"/>
                </a:cubicBezTo>
                <a:cubicBezTo>
                  <a:pt x="83" y="704"/>
                  <a:pt x="83" y="704"/>
                  <a:pt x="83" y="704"/>
                </a:cubicBezTo>
                <a:cubicBezTo>
                  <a:pt x="76" y="704"/>
                  <a:pt x="76" y="704"/>
                  <a:pt x="76" y="704"/>
                </a:cubicBezTo>
                <a:cubicBezTo>
                  <a:pt x="70" y="701"/>
                  <a:pt x="70" y="701"/>
                  <a:pt x="70" y="701"/>
                </a:cubicBezTo>
                <a:cubicBezTo>
                  <a:pt x="67" y="698"/>
                  <a:pt x="67" y="698"/>
                  <a:pt x="67" y="698"/>
                </a:cubicBezTo>
                <a:cubicBezTo>
                  <a:pt x="67" y="698"/>
                  <a:pt x="68" y="696"/>
                  <a:pt x="65" y="696"/>
                </a:cubicBezTo>
                <a:cubicBezTo>
                  <a:pt x="62" y="696"/>
                  <a:pt x="61" y="695"/>
                  <a:pt x="61" y="695"/>
                </a:cubicBezTo>
                <a:cubicBezTo>
                  <a:pt x="56" y="691"/>
                  <a:pt x="56" y="691"/>
                  <a:pt x="56" y="691"/>
                </a:cubicBezTo>
                <a:cubicBezTo>
                  <a:pt x="56" y="691"/>
                  <a:pt x="53" y="688"/>
                  <a:pt x="52" y="687"/>
                </a:cubicBezTo>
                <a:cubicBezTo>
                  <a:pt x="51" y="686"/>
                  <a:pt x="49" y="683"/>
                  <a:pt x="49" y="683"/>
                </a:cubicBezTo>
                <a:cubicBezTo>
                  <a:pt x="53" y="680"/>
                  <a:pt x="53" y="680"/>
                  <a:pt x="53" y="680"/>
                </a:cubicBezTo>
                <a:cubicBezTo>
                  <a:pt x="53" y="676"/>
                  <a:pt x="53" y="676"/>
                  <a:pt x="53" y="676"/>
                </a:cubicBezTo>
                <a:cubicBezTo>
                  <a:pt x="53" y="669"/>
                  <a:pt x="53" y="669"/>
                  <a:pt x="53" y="669"/>
                </a:cubicBezTo>
                <a:cubicBezTo>
                  <a:pt x="53" y="668"/>
                  <a:pt x="53" y="668"/>
                  <a:pt x="53" y="668"/>
                </a:cubicBezTo>
                <a:cubicBezTo>
                  <a:pt x="51" y="668"/>
                  <a:pt x="51" y="668"/>
                  <a:pt x="51" y="668"/>
                </a:cubicBezTo>
                <a:cubicBezTo>
                  <a:pt x="45" y="669"/>
                  <a:pt x="45" y="669"/>
                  <a:pt x="45" y="669"/>
                </a:cubicBezTo>
                <a:cubicBezTo>
                  <a:pt x="40" y="672"/>
                  <a:pt x="40" y="672"/>
                  <a:pt x="40" y="672"/>
                </a:cubicBezTo>
                <a:cubicBezTo>
                  <a:pt x="36" y="676"/>
                  <a:pt x="36" y="676"/>
                  <a:pt x="36" y="676"/>
                </a:cubicBezTo>
                <a:cubicBezTo>
                  <a:pt x="32" y="680"/>
                  <a:pt x="32" y="680"/>
                  <a:pt x="32" y="680"/>
                </a:cubicBezTo>
                <a:cubicBezTo>
                  <a:pt x="29" y="682"/>
                  <a:pt x="29" y="682"/>
                  <a:pt x="29" y="682"/>
                </a:cubicBezTo>
                <a:cubicBezTo>
                  <a:pt x="24" y="682"/>
                  <a:pt x="24" y="682"/>
                  <a:pt x="24" y="682"/>
                </a:cubicBezTo>
                <a:cubicBezTo>
                  <a:pt x="19" y="682"/>
                  <a:pt x="19" y="682"/>
                  <a:pt x="19" y="682"/>
                </a:cubicBezTo>
                <a:cubicBezTo>
                  <a:pt x="40" y="658"/>
                  <a:pt x="40" y="658"/>
                  <a:pt x="40" y="658"/>
                </a:cubicBezTo>
                <a:cubicBezTo>
                  <a:pt x="68" y="637"/>
                  <a:pt x="68" y="637"/>
                  <a:pt x="68" y="637"/>
                </a:cubicBezTo>
                <a:cubicBezTo>
                  <a:pt x="92" y="617"/>
                  <a:pt x="92" y="617"/>
                  <a:pt x="92" y="617"/>
                </a:cubicBezTo>
                <a:cubicBezTo>
                  <a:pt x="113" y="601"/>
                  <a:pt x="113" y="601"/>
                  <a:pt x="113" y="601"/>
                </a:cubicBezTo>
                <a:cubicBezTo>
                  <a:pt x="140" y="570"/>
                  <a:pt x="140" y="570"/>
                  <a:pt x="140" y="570"/>
                </a:cubicBezTo>
                <a:cubicBezTo>
                  <a:pt x="158" y="553"/>
                  <a:pt x="158" y="553"/>
                  <a:pt x="158" y="553"/>
                </a:cubicBezTo>
                <a:cubicBezTo>
                  <a:pt x="170" y="540"/>
                  <a:pt x="170" y="540"/>
                  <a:pt x="170" y="540"/>
                </a:cubicBezTo>
                <a:cubicBezTo>
                  <a:pt x="177" y="525"/>
                  <a:pt x="177" y="525"/>
                  <a:pt x="177" y="525"/>
                </a:cubicBezTo>
                <a:cubicBezTo>
                  <a:pt x="179" y="519"/>
                  <a:pt x="179" y="519"/>
                  <a:pt x="179" y="519"/>
                </a:cubicBezTo>
                <a:cubicBezTo>
                  <a:pt x="179" y="519"/>
                  <a:pt x="180" y="515"/>
                  <a:pt x="179" y="513"/>
                </a:cubicBezTo>
                <a:cubicBezTo>
                  <a:pt x="177" y="512"/>
                  <a:pt x="176" y="509"/>
                  <a:pt x="176" y="509"/>
                </a:cubicBezTo>
                <a:cubicBezTo>
                  <a:pt x="167" y="502"/>
                  <a:pt x="167" y="502"/>
                  <a:pt x="167" y="502"/>
                </a:cubicBezTo>
                <a:cubicBezTo>
                  <a:pt x="149" y="484"/>
                  <a:pt x="149" y="484"/>
                  <a:pt x="149" y="484"/>
                </a:cubicBezTo>
                <a:cubicBezTo>
                  <a:pt x="118" y="466"/>
                  <a:pt x="118" y="466"/>
                  <a:pt x="118" y="466"/>
                </a:cubicBezTo>
                <a:cubicBezTo>
                  <a:pt x="112" y="461"/>
                  <a:pt x="112" y="461"/>
                  <a:pt x="112" y="461"/>
                </a:cubicBezTo>
                <a:cubicBezTo>
                  <a:pt x="122" y="455"/>
                  <a:pt x="122" y="455"/>
                  <a:pt x="122" y="455"/>
                </a:cubicBezTo>
                <a:cubicBezTo>
                  <a:pt x="127" y="451"/>
                  <a:pt x="127" y="451"/>
                  <a:pt x="127" y="451"/>
                </a:cubicBezTo>
                <a:cubicBezTo>
                  <a:pt x="132" y="443"/>
                  <a:pt x="132" y="443"/>
                  <a:pt x="132" y="443"/>
                </a:cubicBezTo>
                <a:cubicBezTo>
                  <a:pt x="136" y="436"/>
                  <a:pt x="136" y="436"/>
                  <a:pt x="136" y="436"/>
                </a:cubicBezTo>
                <a:cubicBezTo>
                  <a:pt x="136" y="430"/>
                  <a:pt x="136" y="430"/>
                  <a:pt x="136" y="430"/>
                </a:cubicBezTo>
                <a:cubicBezTo>
                  <a:pt x="136" y="430"/>
                  <a:pt x="132" y="424"/>
                  <a:pt x="131" y="423"/>
                </a:cubicBezTo>
                <a:cubicBezTo>
                  <a:pt x="130" y="422"/>
                  <a:pt x="125" y="419"/>
                  <a:pt x="125" y="419"/>
                </a:cubicBezTo>
                <a:cubicBezTo>
                  <a:pt x="120" y="416"/>
                  <a:pt x="120" y="416"/>
                  <a:pt x="120" y="416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2" y="405"/>
                  <a:pt x="112" y="405"/>
                  <a:pt x="112" y="405"/>
                </a:cubicBezTo>
                <a:cubicBezTo>
                  <a:pt x="112" y="405"/>
                  <a:pt x="111" y="402"/>
                  <a:pt x="113" y="400"/>
                </a:cubicBezTo>
                <a:cubicBezTo>
                  <a:pt x="115" y="398"/>
                  <a:pt x="116" y="396"/>
                  <a:pt x="116" y="396"/>
                </a:cubicBezTo>
                <a:cubicBezTo>
                  <a:pt x="116" y="391"/>
                  <a:pt x="116" y="391"/>
                  <a:pt x="116" y="391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13" y="390"/>
                  <a:pt x="109" y="388"/>
                  <a:pt x="108" y="387"/>
                </a:cubicBezTo>
                <a:cubicBezTo>
                  <a:pt x="107" y="386"/>
                  <a:pt x="104" y="385"/>
                  <a:pt x="104" y="385"/>
                </a:cubicBezTo>
                <a:cubicBezTo>
                  <a:pt x="100" y="380"/>
                  <a:pt x="100" y="380"/>
                  <a:pt x="100" y="380"/>
                </a:cubicBezTo>
                <a:cubicBezTo>
                  <a:pt x="98" y="377"/>
                  <a:pt x="98" y="377"/>
                  <a:pt x="98" y="377"/>
                </a:cubicBezTo>
                <a:cubicBezTo>
                  <a:pt x="95" y="371"/>
                  <a:pt x="95" y="371"/>
                  <a:pt x="95" y="371"/>
                </a:cubicBezTo>
                <a:cubicBezTo>
                  <a:pt x="98" y="368"/>
                  <a:pt x="98" y="368"/>
                  <a:pt x="98" y="368"/>
                </a:cubicBezTo>
                <a:cubicBezTo>
                  <a:pt x="102" y="363"/>
                  <a:pt x="102" y="363"/>
                  <a:pt x="102" y="363"/>
                </a:cubicBezTo>
                <a:cubicBezTo>
                  <a:pt x="102" y="359"/>
                  <a:pt x="102" y="359"/>
                  <a:pt x="102" y="359"/>
                </a:cubicBezTo>
                <a:cubicBezTo>
                  <a:pt x="102" y="359"/>
                  <a:pt x="101" y="358"/>
                  <a:pt x="99" y="357"/>
                </a:cubicBezTo>
                <a:cubicBezTo>
                  <a:pt x="98" y="355"/>
                  <a:pt x="99" y="355"/>
                  <a:pt x="99" y="350"/>
                </a:cubicBezTo>
                <a:cubicBezTo>
                  <a:pt x="99" y="346"/>
                  <a:pt x="100" y="339"/>
                  <a:pt x="100" y="339"/>
                </a:cubicBezTo>
                <a:cubicBezTo>
                  <a:pt x="101" y="333"/>
                  <a:pt x="101" y="333"/>
                  <a:pt x="101" y="333"/>
                </a:cubicBezTo>
                <a:cubicBezTo>
                  <a:pt x="105" y="324"/>
                  <a:pt x="105" y="324"/>
                  <a:pt x="105" y="324"/>
                </a:cubicBezTo>
                <a:cubicBezTo>
                  <a:pt x="110" y="323"/>
                  <a:pt x="110" y="323"/>
                  <a:pt x="110" y="323"/>
                </a:cubicBezTo>
                <a:cubicBezTo>
                  <a:pt x="114" y="323"/>
                  <a:pt x="114" y="323"/>
                  <a:pt x="114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15"/>
                  <a:pt x="118" y="315"/>
                  <a:pt x="118" y="315"/>
                </a:cubicBezTo>
                <a:cubicBezTo>
                  <a:pt x="118" y="309"/>
                  <a:pt x="118" y="309"/>
                  <a:pt x="118" y="309"/>
                </a:cubicBezTo>
                <a:cubicBezTo>
                  <a:pt x="114" y="304"/>
                  <a:pt x="114" y="304"/>
                  <a:pt x="114" y="304"/>
                </a:cubicBezTo>
                <a:cubicBezTo>
                  <a:pt x="112" y="296"/>
                  <a:pt x="112" y="296"/>
                  <a:pt x="112" y="296"/>
                </a:cubicBezTo>
                <a:cubicBezTo>
                  <a:pt x="108" y="290"/>
                  <a:pt x="108" y="290"/>
                  <a:pt x="108" y="29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2" y="280"/>
                  <a:pt x="102" y="280"/>
                  <a:pt x="102" y="280"/>
                </a:cubicBezTo>
                <a:cubicBezTo>
                  <a:pt x="100" y="277"/>
                  <a:pt x="100" y="277"/>
                  <a:pt x="100" y="277"/>
                </a:cubicBezTo>
                <a:cubicBezTo>
                  <a:pt x="95" y="273"/>
                  <a:pt x="95" y="273"/>
                  <a:pt x="95" y="273"/>
                </a:cubicBezTo>
                <a:cubicBezTo>
                  <a:pt x="92" y="265"/>
                  <a:pt x="92" y="265"/>
                  <a:pt x="92" y="265"/>
                </a:cubicBezTo>
                <a:cubicBezTo>
                  <a:pt x="89" y="261"/>
                  <a:pt x="89" y="261"/>
                  <a:pt x="89" y="261"/>
                </a:cubicBezTo>
                <a:cubicBezTo>
                  <a:pt x="84" y="255"/>
                  <a:pt x="84" y="255"/>
                  <a:pt x="84" y="255"/>
                </a:cubicBezTo>
                <a:cubicBezTo>
                  <a:pt x="82" y="248"/>
                  <a:pt x="82" y="248"/>
                  <a:pt x="82" y="248"/>
                </a:cubicBezTo>
                <a:cubicBezTo>
                  <a:pt x="79" y="245"/>
                  <a:pt x="79" y="245"/>
                  <a:pt x="79" y="245"/>
                </a:cubicBezTo>
                <a:cubicBezTo>
                  <a:pt x="74" y="238"/>
                  <a:pt x="74" y="238"/>
                  <a:pt x="74" y="238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72" y="231"/>
                  <a:pt x="72" y="231"/>
                  <a:pt x="72" y="231"/>
                </a:cubicBezTo>
                <a:cubicBezTo>
                  <a:pt x="75" y="225"/>
                  <a:pt x="75" y="225"/>
                  <a:pt x="75" y="225"/>
                </a:cubicBezTo>
                <a:cubicBezTo>
                  <a:pt x="77" y="223"/>
                  <a:pt x="77" y="223"/>
                  <a:pt x="77" y="223"/>
                </a:cubicBezTo>
                <a:cubicBezTo>
                  <a:pt x="81" y="217"/>
                  <a:pt x="81" y="217"/>
                  <a:pt x="81" y="217"/>
                </a:cubicBezTo>
                <a:cubicBezTo>
                  <a:pt x="81" y="217"/>
                  <a:pt x="86" y="212"/>
                  <a:pt x="87" y="211"/>
                </a:cubicBezTo>
                <a:cubicBezTo>
                  <a:pt x="89" y="209"/>
                  <a:pt x="94" y="201"/>
                  <a:pt x="94" y="201"/>
                </a:cubicBezTo>
                <a:cubicBezTo>
                  <a:pt x="99" y="197"/>
                  <a:pt x="99" y="197"/>
                  <a:pt x="99" y="197"/>
                </a:cubicBezTo>
                <a:cubicBezTo>
                  <a:pt x="102" y="193"/>
                  <a:pt x="102" y="193"/>
                  <a:pt x="102" y="193"/>
                </a:cubicBezTo>
                <a:cubicBezTo>
                  <a:pt x="106" y="188"/>
                  <a:pt x="106" y="188"/>
                  <a:pt x="106" y="188"/>
                </a:cubicBezTo>
                <a:cubicBezTo>
                  <a:pt x="108" y="185"/>
                  <a:pt x="108" y="185"/>
                  <a:pt x="108" y="185"/>
                </a:cubicBezTo>
                <a:cubicBezTo>
                  <a:pt x="111" y="178"/>
                  <a:pt x="111" y="178"/>
                  <a:pt x="111" y="178"/>
                </a:cubicBezTo>
                <a:cubicBezTo>
                  <a:pt x="110" y="175"/>
                  <a:pt x="110" y="175"/>
                  <a:pt x="110" y="175"/>
                </a:cubicBezTo>
                <a:cubicBezTo>
                  <a:pt x="107" y="171"/>
                  <a:pt x="107" y="171"/>
                  <a:pt x="107" y="171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66" y="140"/>
                  <a:pt x="66" y="140"/>
                  <a:pt x="66" y="140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58" y="132"/>
                  <a:pt x="58" y="132"/>
                  <a:pt x="58" y="132"/>
                </a:cubicBezTo>
                <a:cubicBezTo>
                  <a:pt x="51" y="125"/>
                  <a:pt x="51" y="125"/>
                  <a:pt x="51" y="125"/>
                </a:cubicBezTo>
                <a:cubicBezTo>
                  <a:pt x="47" y="116"/>
                  <a:pt x="47" y="116"/>
                  <a:pt x="47" y="116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5"/>
                  <a:pt x="55" y="95"/>
                  <a:pt x="55" y="95"/>
                </a:cubicBezTo>
                <a:cubicBezTo>
                  <a:pt x="56" y="90"/>
                  <a:pt x="56" y="90"/>
                  <a:pt x="56" y="90"/>
                </a:cubicBezTo>
                <a:cubicBezTo>
                  <a:pt x="54" y="85"/>
                  <a:pt x="54" y="85"/>
                  <a:pt x="54" y="85"/>
                </a:cubicBezTo>
                <a:cubicBezTo>
                  <a:pt x="54" y="85"/>
                  <a:pt x="54" y="82"/>
                  <a:pt x="52" y="82"/>
                </a:cubicBezTo>
                <a:cubicBezTo>
                  <a:pt x="55" y="77"/>
                  <a:pt x="55" y="77"/>
                  <a:pt x="55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4" y="70"/>
                  <a:pt x="64" y="70"/>
                  <a:pt x="64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8" y="66"/>
                  <a:pt x="78" y="66"/>
                  <a:pt x="78" y="66"/>
                </a:cubicBezTo>
                <a:cubicBezTo>
                  <a:pt x="85" y="59"/>
                  <a:pt x="85" y="59"/>
                  <a:pt x="85" y="59"/>
                </a:cubicBezTo>
                <a:cubicBezTo>
                  <a:pt x="89" y="49"/>
                  <a:pt x="89" y="49"/>
                  <a:pt x="89" y="49"/>
                </a:cubicBezTo>
                <a:cubicBezTo>
                  <a:pt x="95" y="49"/>
                  <a:pt x="95" y="49"/>
                  <a:pt x="95" y="49"/>
                </a:cubicBezTo>
                <a:cubicBezTo>
                  <a:pt x="98" y="46"/>
                  <a:pt x="98" y="46"/>
                  <a:pt x="98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6"/>
                  <a:pt x="110" y="42"/>
                  <a:pt x="118" y="34"/>
                </a:cubicBezTo>
                <a:cubicBezTo>
                  <a:pt x="125" y="26"/>
                  <a:pt x="122" y="30"/>
                  <a:pt x="122" y="30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38" y="33"/>
                  <a:pt x="138" y="33"/>
                  <a:pt x="138" y="33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52" y="31"/>
                  <a:pt x="152" y="31"/>
                  <a:pt x="152" y="31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62" y="15"/>
                  <a:pt x="162" y="15"/>
                  <a:pt x="162" y="15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1" y="19"/>
                  <a:pt x="171" y="19"/>
                  <a:pt x="171" y="19"/>
                </a:cubicBezTo>
                <a:cubicBezTo>
                  <a:pt x="171" y="22"/>
                  <a:pt x="171" y="22"/>
                  <a:pt x="171" y="22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5" y="19"/>
                  <a:pt x="175" y="19"/>
                  <a:pt x="175" y="19"/>
                </a:cubicBezTo>
                <a:cubicBezTo>
                  <a:pt x="181" y="17"/>
                  <a:pt x="181" y="17"/>
                  <a:pt x="181" y="17"/>
                </a:cubicBezTo>
                <a:cubicBezTo>
                  <a:pt x="185" y="17"/>
                  <a:pt x="185" y="17"/>
                  <a:pt x="185" y="17"/>
                </a:cubicBezTo>
                <a:cubicBezTo>
                  <a:pt x="189" y="12"/>
                  <a:pt x="189" y="12"/>
                  <a:pt x="189" y="12"/>
                </a:cubicBezTo>
                <a:cubicBezTo>
                  <a:pt x="193" y="8"/>
                  <a:pt x="193" y="8"/>
                  <a:pt x="193" y="8"/>
                </a:cubicBezTo>
                <a:cubicBezTo>
                  <a:pt x="198" y="3"/>
                  <a:pt x="198" y="3"/>
                  <a:pt x="198" y="3"/>
                </a:cubicBezTo>
                <a:cubicBezTo>
                  <a:pt x="200" y="0"/>
                  <a:pt x="200" y="0"/>
                  <a:pt x="200" y="0"/>
                </a:cubicBezTo>
                <a:cubicBezTo>
                  <a:pt x="210" y="3"/>
                  <a:pt x="210" y="3"/>
                  <a:pt x="210" y="3"/>
                </a:cubicBezTo>
                <a:cubicBezTo>
                  <a:pt x="212" y="5"/>
                  <a:pt x="212" y="5"/>
                  <a:pt x="212" y="5"/>
                </a:cubicBezTo>
                <a:cubicBezTo>
                  <a:pt x="213" y="6"/>
                  <a:pt x="213" y="6"/>
                  <a:pt x="213" y="6"/>
                </a:cubicBezTo>
                <a:cubicBezTo>
                  <a:pt x="216" y="9"/>
                  <a:pt x="216" y="9"/>
                  <a:pt x="216" y="9"/>
                </a:cubicBezTo>
                <a:cubicBezTo>
                  <a:pt x="219" y="11"/>
                  <a:pt x="219" y="11"/>
                  <a:pt x="219" y="11"/>
                </a:cubicBezTo>
                <a:cubicBezTo>
                  <a:pt x="225" y="11"/>
                  <a:pt x="225" y="11"/>
                  <a:pt x="225" y="11"/>
                </a:cubicBezTo>
                <a:cubicBezTo>
                  <a:pt x="230" y="11"/>
                  <a:pt x="230" y="11"/>
                  <a:pt x="230" y="11"/>
                </a:cubicBezTo>
                <a:cubicBezTo>
                  <a:pt x="238" y="11"/>
                  <a:pt x="238" y="11"/>
                  <a:pt x="238" y="11"/>
                </a:cubicBezTo>
                <a:cubicBezTo>
                  <a:pt x="241" y="15"/>
                  <a:pt x="241" y="15"/>
                  <a:pt x="241" y="15"/>
                </a:cubicBezTo>
                <a:cubicBezTo>
                  <a:pt x="245" y="18"/>
                  <a:pt x="245" y="18"/>
                  <a:pt x="245" y="18"/>
                </a:cubicBezTo>
                <a:cubicBezTo>
                  <a:pt x="246" y="22"/>
                  <a:pt x="246" y="22"/>
                  <a:pt x="246" y="22"/>
                </a:cubicBezTo>
                <a:cubicBezTo>
                  <a:pt x="243" y="25"/>
                  <a:pt x="243" y="25"/>
                  <a:pt x="243" y="25"/>
                </a:cubicBezTo>
                <a:cubicBezTo>
                  <a:pt x="238" y="26"/>
                  <a:pt x="238" y="26"/>
                  <a:pt x="238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29" y="26"/>
                  <a:pt x="227" y="26"/>
                </a:cubicBezTo>
                <a:cubicBezTo>
                  <a:pt x="225" y="26"/>
                  <a:pt x="225" y="26"/>
                  <a:pt x="222" y="26"/>
                </a:cubicBezTo>
                <a:cubicBezTo>
                  <a:pt x="219" y="26"/>
                  <a:pt x="217" y="24"/>
                  <a:pt x="217" y="24"/>
                </a:cubicBezTo>
                <a:cubicBezTo>
                  <a:pt x="213" y="22"/>
                  <a:pt x="213" y="22"/>
                  <a:pt x="213" y="22"/>
                </a:cubicBezTo>
                <a:cubicBezTo>
                  <a:pt x="209" y="19"/>
                  <a:pt x="209" y="19"/>
                  <a:pt x="209" y="19"/>
                </a:cubicBezTo>
                <a:cubicBezTo>
                  <a:pt x="209" y="19"/>
                  <a:pt x="210" y="17"/>
                  <a:pt x="207" y="17"/>
                </a:cubicBezTo>
                <a:cubicBezTo>
                  <a:pt x="204" y="17"/>
                  <a:pt x="202" y="19"/>
                  <a:pt x="202" y="19"/>
                </a:cubicBezTo>
                <a:cubicBezTo>
                  <a:pt x="204" y="25"/>
                  <a:pt x="204" y="25"/>
                  <a:pt x="204" y="25"/>
                </a:cubicBezTo>
                <a:cubicBezTo>
                  <a:pt x="211" y="29"/>
                  <a:pt x="211" y="29"/>
                  <a:pt x="211" y="29"/>
                </a:cubicBezTo>
                <a:cubicBezTo>
                  <a:pt x="213" y="29"/>
                  <a:pt x="213" y="29"/>
                  <a:pt x="213" y="29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27" y="37"/>
                  <a:pt x="227" y="37"/>
                  <a:pt x="227" y="37"/>
                </a:cubicBezTo>
                <a:cubicBezTo>
                  <a:pt x="231" y="37"/>
                  <a:pt x="231" y="37"/>
                  <a:pt x="231" y="37"/>
                </a:cubicBezTo>
                <a:cubicBezTo>
                  <a:pt x="236" y="42"/>
                  <a:pt x="236" y="42"/>
                  <a:pt x="236" y="42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6" y="47"/>
                  <a:pt x="246" y="47"/>
                  <a:pt x="246" y="47"/>
                </a:cubicBezTo>
                <a:cubicBezTo>
                  <a:pt x="251" y="43"/>
                  <a:pt x="251" y="43"/>
                  <a:pt x="251" y="43"/>
                </a:cubicBezTo>
                <a:cubicBezTo>
                  <a:pt x="254" y="42"/>
                  <a:pt x="254" y="42"/>
                  <a:pt x="254" y="42"/>
                </a:cubicBezTo>
                <a:cubicBezTo>
                  <a:pt x="262" y="44"/>
                  <a:pt x="262" y="44"/>
                  <a:pt x="262" y="44"/>
                </a:cubicBezTo>
                <a:cubicBezTo>
                  <a:pt x="262" y="49"/>
                  <a:pt x="262" y="49"/>
                  <a:pt x="262" y="49"/>
                </a:cubicBezTo>
                <a:cubicBezTo>
                  <a:pt x="264" y="52"/>
                  <a:pt x="264" y="52"/>
                  <a:pt x="264" y="52"/>
                </a:cubicBezTo>
                <a:cubicBezTo>
                  <a:pt x="264" y="54"/>
                  <a:pt x="264" y="54"/>
                  <a:pt x="264" y="54"/>
                </a:cubicBezTo>
                <a:cubicBezTo>
                  <a:pt x="265" y="57"/>
                  <a:pt x="265" y="57"/>
                  <a:pt x="265" y="57"/>
                </a:cubicBezTo>
                <a:cubicBezTo>
                  <a:pt x="264" y="61"/>
                  <a:pt x="264" y="61"/>
                  <a:pt x="264" y="61"/>
                </a:cubicBezTo>
                <a:cubicBezTo>
                  <a:pt x="260" y="61"/>
                  <a:pt x="260" y="61"/>
                  <a:pt x="260" y="61"/>
                </a:cubicBezTo>
                <a:cubicBezTo>
                  <a:pt x="257" y="64"/>
                  <a:pt x="257" y="64"/>
                  <a:pt x="257" y="64"/>
                </a:cubicBezTo>
                <a:cubicBezTo>
                  <a:pt x="253" y="67"/>
                  <a:pt x="253" y="67"/>
                  <a:pt x="253" y="67"/>
                </a:cubicBezTo>
                <a:cubicBezTo>
                  <a:pt x="251" y="69"/>
                  <a:pt x="251" y="69"/>
                  <a:pt x="251" y="69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52" y="72"/>
                  <a:pt x="254" y="71"/>
                  <a:pt x="254" y="71"/>
                </a:cubicBezTo>
                <a:cubicBezTo>
                  <a:pt x="261" y="69"/>
                  <a:pt x="261" y="69"/>
                  <a:pt x="261" y="69"/>
                </a:cubicBezTo>
                <a:cubicBezTo>
                  <a:pt x="264" y="66"/>
                  <a:pt x="264" y="66"/>
                  <a:pt x="264" y="66"/>
                </a:cubicBezTo>
                <a:cubicBezTo>
                  <a:pt x="267" y="61"/>
                  <a:pt x="267" y="61"/>
                  <a:pt x="267" y="61"/>
                </a:cubicBezTo>
                <a:cubicBezTo>
                  <a:pt x="269" y="56"/>
                  <a:pt x="269" y="56"/>
                  <a:pt x="269" y="56"/>
                </a:cubicBezTo>
                <a:cubicBezTo>
                  <a:pt x="270" y="50"/>
                  <a:pt x="270" y="50"/>
                  <a:pt x="270" y="50"/>
                </a:cubicBezTo>
                <a:cubicBezTo>
                  <a:pt x="270" y="50"/>
                  <a:pt x="270" y="46"/>
                  <a:pt x="272" y="48"/>
                </a:cubicBezTo>
                <a:cubicBezTo>
                  <a:pt x="274" y="50"/>
                  <a:pt x="283" y="50"/>
                  <a:pt x="283" y="50"/>
                </a:cubicBezTo>
                <a:cubicBezTo>
                  <a:pt x="288" y="50"/>
                  <a:pt x="288" y="50"/>
                  <a:pt x="288" y="50"/>
                </a:cubicBezTo>
                <a:cubicBezTo>
                  <a:pt x="291" y="47"/>
                  <a:pt x="291" y="47"/>
                  <a:pt x="291" y="47"/>
                </a:cubicBezTo>
                <a:cubicBezTo>
                  <a:pt x="293" y="45"/>
                  <a:pt x="293" y="45"/>
                  <a:pt x="293" y="45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03" y="49"/>
                  <a:pt x="303" y="49"/>
                  <a:pt x="303" y="49"/>
                </a:cubicBezTo>
                <a:cubicBezTo>
                  <a:pt x="311" y="52"/>
                  <a:pt x="311" y="52"/>
                  <a:pt x="311" y="52"/>
                </a:cubicBezTo>
                <a:cubicBezTo>
                  <a:pt x="315" y="52"/>
                  <a:pt x="315" y="52"/>
                  <a:pt x="315" y="52"/>
                </a:cubicBezTo>
                <a:cubicBezTo>
                  <a:pt x="327" y="55"/>
                  <a:pt x="327" y="55"/>
                  <a:pt x="327" y="55"/>
                </a:cubicBezTo>
                <a:cubicBezTo>
                  <a:pt x="333" y="55"/>
                  <a:pt x="333" y="55"/>
                  <a:pt x="333" y="55"/>
                </a:cubicBezTo>
                <a:cubicBezTo>
                  <a:pt x="339" y="55"/>
                  <a:pt x="339" y="55"/>
                  <a:pt x="339" y="55"/>
                </a:cubicBezTo>
                <a:cubicBezTo>
                  <a:pt x="345" y="52"/>
                  <a:pt x="345" y="52"/>
                  <a:pt x="345" y="52"/>
                </a:cubicBezTo>
                <a:cubicBezTo>
                  <a:pt x="352" y="54"/>
                  <a:pt x="352" y="54"/>
                  <a:pt x="352" y="54"/>
                </a:cubicBezTo>
                <a:cubicBezTo>
                  <a:pt x="355" y="54"/>
                  <a:pt x="355" y="54"/>
                  <a:pt x="355" y="54"/>
                </a:cubicBezTo>
                <a:cubicBezTo>
                  <a:pt x="360" y="57"/>
                  <a:pt x="360" y="57"/>
                  <a:pt x="360" y="57"/>
                </a:cubicBezTo>
                <a:cubicBezTo>
                  <a:pt x="370" y="61"/>
                  <a:pt x="370" y="61"/>
                  <a:pt x="370" y="61"/>
                </a:cubicBezTo>
                <a:cubicBezTo>
                  <a:pt x="378" y="62"/>
                  <a:pt x="378" y="62"/>
                  <a:pt x="378" y="62"/>
                </a:cubicBezTo>
                <a:cubicBezTo>
                  <a:pt x="386" y="65"/>
                  <a:pt x="386" y="65"/>
                  <a:pt x="386" y="65"/>
                </a:cubicBezTo>
                <a:cubicBezTo>
                  <a:pt x="391" y="67"/>
                  <a:pt x="391" y="67"/>
                  <a:pt x="391" y="67"/>
                </a:cubicBezTo>
                <a:cubicBezTo>
                  <a:pt x="401" y="74"/>
                  <a:pt x="401" y="74"/>
                  <a:pt x="401" y="74"/>
                </a:cubicBezTo>
                <a:cubicBezTo>
                  <a:pt x="407" y="74"/>
                  <a:pt x="407" y="74"/>
                  <a:pt x="407" y="74"/>
                </a:cubicBezTo>
                <a:cubicBezTo>
                  <a:pt x="413" y="79"/>
                  <a:pt x="413" y="79"/>
                  <a:pt x="413" y="79"/>
                </a:cubicBezTo>
                <a:cubicBezTo>
                  <a:pt x="419" y="82"/>
                  <a:pt x="419" y="82"/>
                  <a:pt x="419" y="82"/>
                </a:cubicBezTo>
                <a:cubicBezTo>
                  <a:pt x="423" y="85"/>
                  <a:pt x="423" y="85"/>
                  <a:pt x="423" y="85"/>
                </a:cubicBezTo>
                <a:cubicBezTo>
                  <a:pt x="423" y="85"/>
                  <a:pt x="425" y="83"/>
                  <a:pt x="426" y="85"/>
                </a:cubicBezTo>
                <a:cubicBezTo>
                  <a:pt x="428" y="86"/>
                  <a:pt x="436" y="90"/>
                  <a:pt x="436" y="90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47" y="98"/>
                  <a:pt x="447" y="98"/>
                  <a:pt x="447" y="98"/>
                </a:cubicBezTo>
                <a:cubicBezTo>
                  <a:pt x="456" y="101"/>
                  <a:pt x="456" y="101"/>
                  <a:pt x="456" y="101"/>
                </a:cubicBezTo>
                <a:cubicBezTo>
                  <a:pt x="459" y="104"/>
                  <a:pt x="459" y="104"/>
                  <a:pt x="459" y="104"/>
                </a:cubicBezTo>
                <a:cubicBezTo>
                  <a:pt x="462" y="108"/>
                  <a:pt x="462" y="108"/>
                  <a:pt x="462" y="108"/>
                </a:cubicBezTo>
                <a:cubicBezTo>
                  <a:pt x="469" y="110"/>
                  <a:pt x="469" y="110"/>
                  <a:pt x="469" y="110"/>
                </a:cubicBezTo>
                <a:cubicBezTo>
                  <a:pt x="473" y="115"/>
                  <a:pt x="473" y="115"/>
                  <a:pt x="473" y="115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82" y="122"/>
                  <a:pt x="482" y="122"/>
                  <a:pt x="482" y="122"/>
                </a:cubicBezTo>
                <a:cubicBezTo>
                  <a:pt x="482" y="122"/>
                  <a:pt x="484" y="120"/>
                  <a:pt x="486" y="122"/>
                </a:cubicBezTo>
                <a:cubicBezTo>
                  <a:pt x="487" y="123"/>
                  <a:pt x="491" y="122"/>
                  <a:pt x="491" y="122"/>
                </a:cubicBezTo>
                <a:cubicBezTo>
                  <a:pt x="494" y="122"/>
                  <a:pt x="494" y="122"/>
                  <a:pt x="494" y="122"/>
                </a:cubicBezTo>
                <a:cubicBezTo>
                  <a:pt x="500" y="125"/>
                  <a:pt x="500" y="125"/>
                  <a:pt x="500" y="125"/>
                </a:cubicBezTo>
                <a:cubicBezTo>
                  <a:pt x="505" y="128"/>
                  <a:pt x="505" y="128"/>
                  <a:pt x="505" y="128"/>
                </a:cubicBezTo>
                <a:cubicBezTo>
                  <a:pt x="513" y="134"/>
                  <a:pt x="513" y="134"/>
                  <a:pt x="513" y="134"/>
                </a:cubicBezTo>
                <a:cubicBezTo>
                  <a:pt x="513" y="134"/>
                  <a:pt x="512" y="136"/>
                  <a:pt x="515" y="136"/>
                </a:cubicBezTo>
                <a:cubicBezTo>
                  <a:pt x="518" y="136"/>
                  <a:pt x="523" y="139"/>
                  <a:pt x="523" y="139"/>
                </a:cubicBezTo>
                <a:cubicBezTo>
                  <a:pt x="529" y="143"/>
                  <a:pt x="529" y="143"/>
                  <a:pt x="529" y="143"/>
                </a:cubicBezTo>
                <a:cubicBezTo>
                  <a:pt x="532" y="145"/>
                  <a:pt x="532" y="145"/>
                  <a:pt x="532" y="145"/>
                </a:cubicBezTo>
                <a:cubicBezTo>
                  <a:pt x="536" y="145"/>
                  <a:pt x="536" y="145"/>
                  <a:pt x="536" y="145"/>
                </a:cubicBezTo>
                <a:cubicBezTo>
                  <a:pt x="541" y="143"/>
                  <a:pt x="541" y="143"/>
                  <a:pt x="541" y="143"/>
                </a:cubicBezTo>
                <a:cubicBezTo>
                  <a:pt x="545" y="139"/>
                  <a:pt x="545" y="139"/>
                  <a:pt x="545" y="139"/>
                </a:cubicBezTo>
                <a:cubicBezTo>
                  <a:pt x="547" y="141"/>
                  <a:pt x="547" y="141"/>
                  <a:pt x="547" y="141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4" y="148"/>
                  <a:pt x="554" y="148"/>
                  <a:pt x="554" y="148"/>
                </a:cubicBezTo>
                <a:cubicBezTo>
                  <a:pt x="558" y="153"/>
                  <a:pt x="558" y="153"/>
                  <a:pt x="558" y="153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68" y="160"/>
                  <a:pt x="568" y="160"/>
                  <a:pt x="568" y="160"/>
                </a:cubicBezTo>
                <a:cubicBezTo>
                  <a:pt x="570" y="163"/>
                  <a:pt x="570" y="163"/>
                  <a:pt x="570" y="163"/>
                </a:cubicBezTo>
                <a:cubicBezTo>
                  <a:pt x="574" y="167"/>
                  <a:pt x="574" y="167"/>
                  <a:pt x="574" y="167"/>
                </a:cubicBezTo>
                <a:cubicBezTo>
                  <a:pt x="580" y="166"/>
                  <a:pt x="580" y="166"/>
                  <a:pt x="580" y="166"/>
                </a:cubicBezTo>
                <a:cubicBezTo>
                  <a:pt x="591" y="169"/>
                  <a:pt x="591" y="169"/>
                  <a:pt x="591" y="169"/>
                </a:cubicBezTo>
                <a:cubicBezTo>
                  <a:pt x="595" y="173"/>
                  <a:pt x="595" y="173"/>
                  <a:pt x="595" y="173"/>
                </a:cubicBezTo>
                <a:cubicBezTo>
                  <a:pt x="597" y="175"/>
                  <a:pt x="597" y="175"/>
                  <a:pt x="597" y="175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602" y="190"/>
                  <a:pt x="602" y="190"/>
                  <a:pt x="602" y="190"/>
                </a:cubicBezTo>
                <a:cubicBezTo>
                  <a:pt x="602" y="195"/>
                  <a:pt x="602" y="195"/>
                  <a:pt x="602" y="195"/>
                </a:cubicBezTo>
                <a:cubicBezTo>
                  <a:pt x="607" y="202"/>
                  <a:pt x="607" y="202"/>
                  <a:pt x="607" y="202"/>
                </a:cubicBezTo>
                <a:cubicBezTo>
                  <a:pt x="610" y="209"/>
                  <a:pt x="610" y="209"/>
                  <a:pt x="610" y="209"/>
                </a:cubicBezTo>
                <a:cubicBezTo>
                  <a:pt x="610" y="213"/>
                  <a:pt x="610" y="213"/>
                  <a:pt x="610" y="213"/>
                </a:cubicBezTo>
                <a:cubicBezTo>
                  <a:pt x="610" y="225"/>
                  <a:pt x="610" y="225"/>
                  <a:pt x="610" y="225"/>
                </a:cubicBezTo>
                <a:cubicBezTo>
                  <a:pt x="609" y="232"/>
                  <a:pt x="609" y="232"/>
                  <a:pt x="609" y="232"/>
                </a:cubicBezTo>
                <a:cubicBezTo>
                  <a:pt x="608" y="235"/>
                  <a:pt x="608" y="235"/>
                  <a:pt x="608" y="235"/>
                </a:cubicBezTo>
                <a:cubicBezTo>
                  <a:pt x="605" y="238"/>
                  <a:pt x="605" y="238"/>
                  <a:pt x="605" y="238"/>
                </a:cubicBezTo>
                <a:cubicBezTo>
                  <a:pt x="602" y="242"/>
                  <a:pt x="602" y="242"/>
                  <a:pt x="602" y="242"/>
                </a:cubicBezTo>
                <a:cubicBezTo>
                  <a:pt x="602" y="242"/>
                  <a:pt x="599" y="247"/>
                  <a:pt x="597" y="247"/>
                </a:cubicBezTo>
                <a:cubicBezTo>
                  <a:pt x="595" y="247"/>
                  <a:pt x="592" y="250"/>
                  <a:pt x="592" y="250"/>
                </a:cubicBezTo>
                <a:cubicBezTo>
                  <a:pt x="587" y="254"/>
                  <a:pt x="587" y="254"/>
                  <a:pt x="587" y="254"/>
                </a:cubicBezTo>
                <a:cubicBezTo>
                  <a:pt x="581" y="260"/>
                  <a:pt x="581" y="260"/>
                  <a:pt x="581" y="260"/>
                </a:cubicBezTo>
                <a:cubicBezTo>
                  <a:pt x="576" y="265"/>
                  <a:pt x="576" y="265"/>
                  <a:pt x="576" y="265"/>
                </a:cubicBezTo>
                <a:cubicBezTo>
                  <a:pt x="566" y="271"/>
                  <a:pt x="566" y="271"/>
                  <a:pt x="566" y="271"/>
                </a:cubicBezTo>
                <a:cubicBezTo>
                  <a:pt x="559" y="278"/>
                  <a:pt x="559" y="278"/>
                  <a:pt x="559" y="278"/>
                </a:cubicBezTo>
                <a:cubicBezTo>
                  <a:pt x="546" y="283"/>
                  <a:pt x="546" y="283"/>
                  <a:pt x="546" y="283"/>
                </a:cubicBezTo>
                <a:cubicBezTo>
                  <a:pt x="538" y="283"/>
                  <a:pt x="538" y="283"/>
                  <a:pt x="538" y="283"/>
                </a:cubicBezTo>
                <a:cubicBezTo>
                  <a:pt x="532" y="288"/>
                  <a:pt x="532" y="288"/>
                  <a:pt x="532" y="288"/>
                </a:cubicBezTo>
                <a:cubicBezTo>
                  <a:pt x="523" y="288"/>
                  <a:pt x="523" y="288"/>
                  <a:pt x="523" y="288"/>
                </a:cubicBezTo>
                <a:cubicBezTo>
                  <a:pt x="515" y="292"/>
                  <a:pt x="515" y="292"/>
                  <a:pt x="515" y="292"/>
                </a:cubicBezTo>
                <a:cubicBezTo>
                  <a:pt x="507" y="292"/>
                  <a:pt x="507" y="292"/>
                  <a:pt x="507" y="292"/>
                </a:cubicBezTo>
                <a:cubicBezTo>
                  <a:pt x="500" y="294"/>
                  <a:pt x="500" y="294"/>
                  <a:pt x="500" y="294"/>
                </a:cubicBezTo>
                <a:cubicBezTo>
                  <a:pt x="493" y="295"/>
                  <a:pt x="493" y="295"/>
                  <a:pt x="493" y="295"/>
                </a:cubicBezTo>
                <a:cubicBezTo>
                  <a:pt x="485" y="295"/>
                  <a:pt x="485" y="295"/>
                  <a:pt x="485" y="295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64" y="293"/>
                  <a:pt x="464" y="293"/>
                  <a:pt x="464" y="293"/>
                </a:cubicBezTo>
                <a:cubicBezTo>
                  <a:pt x="458" y="291"/>
                  <a:pt x="458" y="291"/>
                  <a:pt x="458" y="291"/>
                </a:cubicBezTo>
                <a:cubicBezTo>
                  <a:pt x="443" y="287"/>
                  <a:pt x="443" y="287"/>
                  <a:pt x="443" y="287"/>
                </a:cubicBezTo>
                <a:cubicBezTo>
                  <a:pt x="437" y="285"/>
                  <a:pt x="437" y="285"/>
                  <a:pt x="437" y="285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22" y="279"/>
                  <a:pt x="422" y="279"/>
                  <a:pt x="422" y="279"/>
                </a:cubicBezTo>
                <a:cubicBezTo>
                  <a:pt x="412" y="278"/>
                  <a:pt x="412" y="278"/>
                  <a:pt x="412" y="278"/>
                </a:cubicBezTo>
                <a:cubicBezTo>
                  <a:pt x="401" y="278"/>
                  <a:pt x="401" y="278"/>
                  <a:pt x="401" y="278"/>
                </a:cubicBezTo>
                <a:cubicBezTo>
                  <a:pt x="395" y="277"/>
                  <a:pt x="395" y="277"/>
                  <a:pt x="395" y="277"/>
                </a:cubicBezTo>
                <a:cubicBezTo>
                  <a:pt x="382" y="274"/>
                  <a:pt x="382" y="274"/>
                  <a:pt x="382" y="274"/>
                </a:cubicBezTo>
                <a:cubicBezTo>
                  <a:pt x="374" y="274"/>
                  <a:pt x="374" y="274"/>
                  <a:pt x="374" y="274"/>
                </a:cubicBezTo>
                <a:cubicBezTo>
                  <a:pt x="374" y="274"/>
                  <a:pt x="371" y="274"/>
                  <a:pt x="370" y="274"/>
                </a:cubicBezTo>
                <a:cubicBezTo>
                  <a:pt x="368" y="274"/>
                  <a:pt x="364" y="272"/>
                  <a:pt x="364" y="272"/>
                </a:cubicBezTo>
                <a:cubicBezTo>
                  <a:pt x="352" y="268"/>
                  <a:pt x="352" y="268"/>
                  <a:pt x="352" y="268"/>
                </a:cubicBezTo>
                <a:cubicBezTo>
                  <a:pt x="347" y="264"/>
                  <a:pt x="347" y="264"/>
                  <a:pt x="347" y="264"/>
                </a:cubicBezTo>
                <a:cubicBezTo>
                  <a:pt x="335" y="261"/>
                  <a:pt x="335" y="261"/>
                  <a:pt x="335" y="261"/>
                </a:cubicBezTo>
                <a:cubicBezTo>
                  <a:pt x="330" y="256"/>
                  <a:pt x="330" y="256"/>
                  <a:pt x="330" y="256"/>
                </a:cubicBezTo>
                <a:cubicBezTo>
                  <a:pt x="324" y="255"/>
                  <a:pt x="324" y="255"/>
                  <a:pt x="324" y="255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1" y="258"/>
                  <a:pt x="317" y="260"/>
                  <a:pt x="315" y="258"/>
                </a:cubicBezTo>
                <a:cubicBezTo>
                  <a:pt x="313" y="255"/>
                  <a:pt x="314" y="257"/>
                  <a:pt x="311" y="254"/>
                </a:cubicBezTo>
                <a:cubicBezTo>
                  <a:pt x="307" y="250"/>
                  <a:pt x="299" y="250"/>
                  <a:pt x="299" y="250"/>
                </a:cubicBezTo>
                <a:cubicBezTo>
                  <a:pt x="290" y="249"/>
                  <a:pt x="290" y="249"/>
                  <a:pt x="290" y="249"/>
                </a:cubicBezTo>
                <a:cubicBezTo>
                  <a:pt x="283" y="249"/>
                  <a:pt x="283" y="249"/>
                  <a:pt x="283" y="249"/>
                </a:cubicBezTo>
                <a:cubicBezTo>
                  <a:pt x="281" y="247"/>
                  <a:pt x="281" y="247"/>
                  <a:pt x="281" y="247"/>
                </a:cubicBezTo>
                <a:cubicBezTo>
                  <a:pt x="278" y="243"/>
                  <a:pt x="278" y="243"/>
                  <a:pt x="278" y="243"/>
                </a:cubicBezTo>
                <a:cubicBezTo>
                  <a:pt x="272" y="241"/>
                  <a:pt x="272" y="241"/>
                  <a:pt x="272" y="241"/>
                </a:cubicBezTo>
                <a:cubicBezTo>
                  <a:pt x="269" y="241"/>
                  <a:pt x="269" y="241"/>
                  <a:pt x="269" y="241"/>
                </a:cubicBezTo>
                <a:cubicBezTo>
                  <a:pt x="267" y="243"/>
                  <a:pt x="267" y="243"/>
                  <a:pt x="267" y="243"/>
                </a:cubicBezTo>
                <a:cubicBezTo>
                  <a:pt x="259" y="241"/>
                  <a:pt x="259" y="241"/>
                  <a:pt x="259" y="241"/>
                </a:cubicBezTo>
                <a:cubicBezTo>
                  <a:pt x="254" y="236"/>
                  <a:pt x="254" y="236"/>
                  <a:pt x="254" y="236"/>
                </a:cubicBezTo>
                <a:cubicBezTo>
                  <a:pt x="242" y="230"/>
                  <a:pt x="242" y="230"/>
                  <a:pt x="242" y="230"/>
                </a:cubicBezTo>
                <a:cubicBezTo>
                  <a:pt x="236" y="222"/>
                  <a:pt x="236" y="222"/>
                  <a:pt x="236" y="222"/>
                </a:cubicBezTo>
                <a:cubicBezTo>
                  <a:pt x="232" y="216"/>
                  <a:pt x="232" y="216"/>
                  <a:pt x="232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15" y="216"/>
                  <a:pt x="215" y="216"/>
                  <a:pt x="215" y="216"/>
                </a:cubicBezTo>
                <a:cubicBezTo>
                  <a:pt x="208" y="216"/>
                  <a:pt x="208" y="216"/>
                  <a:pt x="208" y="216"/>
                </a:cubicBezTo>
                <a:cubicBezTo>
                  <a:pt x="211" y="219"/>
                  <a:pt x="211" y="219"/>
                  <a:pt x="211" y="219"/>
                </a:cubicBezTo>
                <a:cubicBezTo>
                  <a:pt x="214" y="221"/>
                  <a:pt x="214" y="221"/>
                  <a:pt x="214" y="221"/>
                </a:cubicBezTo>
                <a:cubicBezTo>
                  <a:pt x="220" y="222"/>
                  <a:pt x="220" y="222"/>
                  <a:pt x="220" y="222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4" y="228"/>
                  <a:pt x="224" y="228"/>
                  <a:pt x="224" y="228"/>
                </a:cubicBezTo>
                <a:cubicBezTo>
                  <a:pt x="225" y="237"/>
                  <a:pt x="225" y="237"/>
                  <a:pt x="225" y="237"/>
                </a:cubicBezTo>
                <a:cubicBezTo>
                  <a:pt x="232" y="240"/>
                  <a:pt x="232" y="240"/>
                  <a:pt x="232" y="240"/>
                </a:cubicBezTo>
                <a:cubicBezTo>
                  <a:pt x="238" y="244"/>
                  <a:pt x="238" y="244"/>
                  <a:pt x="238" y="244"/>
                </a:cubicBezTo>
                <a:cubicBezTo>
                  <a:pt x="242" y="245"/>
                  <a:pt x="242" y="245"/>
                  <a:pt x="242" y="245"/>
                </a:cubicBezTo>
                <a:cubicBezTo>
                  <a:pt x="249" y="253"/>
                  <a:pt x="249" y="253"/>
                  <a:pt x="249" y="253"/>
                </a:cubicBezTo>
                <a:cubicBezTo>
                  <a:pt x="252" y="257"/>
                  <a:pt x="252" y="257"/>
                  <a:pt x="252" y="257"/>
                </a:cubicBezTo>
                <a:cubicBezTo>
                  <a:pt x="258" y="259"/>
                  <a:pt x="258" y="259"/>
                  <a:pt x="258" y="259"/>
                </a:cubicBezTo>
                <a:cubicBezTo>
                  <a:pt x="262" y="263"/>
                  <a:pt x="262" y="263"/>
                  <a:pt x="262" y="263"/>
                </a:cubicBezTo>
                <a:cubicBezTo>
                  <a:pt x="266" y="268"/>
                  <a:pt x="266" y="268"/>
                  <a:pt x="266" y="268"/>
                </a:cubicBezTo>
                <a:cubicBezTo>
                  <a:pt x="272" y="275"/>
                  <a:pt x="272" y="275"/>
                  <a:pt x="272" y="275"/>
                </a:cubicBezTo>
                <a:cubicBezTo>
                  <a:pt x="279" y="278"/>
                  <a:pt x="279" y="278"/>
                  <a:pt x="279" y="278"/>
                </a:cubicBezTo>
                <a:cubicBezTo>
                  <a:pt x="292" y="282"/>
                  <a:pt x="292" y="282"/>
                  <a:pt x="292" y="282"/>
                </a:cubicBezTo>
                <a:cubicBezTo>
                  <a:pt x="298" y="284"/>
                  <a:pt x="298" y="284"/>
                  <a:pt x="298" y="284"/>
                </a:cubicBezTo>
                <a:cubicBezTo>
                  <a:pt x="306" y="292"/>
                  <a:pt x="306" y="292"/>
                  <a:pt x="306" y="292"/>
                </a:cubicBezTo>
                <a:cubicBezTo>
                  <a:pt x="315" y="297"/>
                  <a:pt x="315" y="297"/>
                  <a:pt x="315" y="297"/>
                </a:cubicBezTo>
                <a:cubicBezTo>
                  <a:pt x="320" y="302"/>
                  <a:pt x="320" y="302"/>
                  <a:pt x="320" y="302"/>
                </a:cubicBezTo>
                <a:cubicBezTo>
                  <a:pt x="321" y="307"/>
                  <a:pt x="321" y="307"/>
                  <a:pt x="321" y="307"/>
                </a:cubicBezTo>
                <a:cubicBezTo>
                  <a:pt x="327" y="314"/>
                  <a:pt x="327" y="314"/>
                  <a:pt x="327" y="314"/>
                </a:cubicBezTo>
                <a:cubicBezTo>
                  <a:pt x="324" y="320"/>
                  <a:pt x="324" y="320"/>
                  <a:pt x="324" y="320"/>
                </a:cubicBezTo>
                <a:cubicBezTo>
                  <a:pt x="323" y="322"/>
                  <a:pt x="323" y="322"/>
                  <a:pt x="323" y="322"/>
                </a:cubicBezTo>
                <a:cubicBezTo>
                  <a:pt x="321" y="327"/>
                  <a:pt x="321" y="327"/>
                  <a:pt x="321" y="327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7" y="336"/>
                  <a:pt x="317" y="336"/>
                  <a:pt x="317" y="336"/>
                </a:cubicBezTo>
                <a:cubicBezTo>
                  <a:pt x="311" y="341"/>
                  <a:pt x="311" y="341"/>
                  <a:pt x="311" y="341"/>
                </a:cubicBezTo>
                <a:cubicBezTo>
                  <a:pt x="311" y="345"/>
                  <a:pt x="311" y="345"/>
                  <a:pt x="311" y="345"/>
                </a:cubicBezTo>
                <a:cubicBezTo>
                  <a:pt x="314" y="353"/>
                  <a:pt x="314" y="353"/>
                  <a:pt x="314" y="353"/>
                </a:cubicBezTo>
                <a:cubicBezTo>
                  <a:pt x="317" y="356"/>
                  <a:pt x="317" y="356"/>
                  <a:pt x="317" y="356"/>
                </a:cubicBezTo>
                <a:cubicBezTo>
                  <a:pt x="321" y="361"/>
                  <a:pt x="321" y="361"/>
                  <a:pt x="321" y="361"/>
                </a:cubicBezTo>
                <a:cubicBezTo>
                  <a:pt x="321" y="363"/>
                  <a:pt x="321" y="363"/>
                  <a:pt x="321" y="363"/>
                </a:cubicBezTo>
                <a:cubicBezTo>
                  <a:pt x="325" y="369"/>
                  <a:pt x="325" y="369"/>
                  <a:pt x="325" y="369"/>
                </a:cubicBezTo>
                <a:cubicBezTo>
                  <a:pt x="325" y="373"/>
                  <a:pt x="325" y="373"/>
                  <a:pt x="325" y="373"/>
                </a:cubicBezTo>
                <a:cubicBezTo>
                  <a:pt x="326" y="379"/>
                  <a:pt x="326" y="379"/>
                  <a:pt x="326" y="379"/>
                </a:cubicBezTo>
                <a:cubicBezTo>
                  <a:pt x="326" y="382"/>
                  <a:pt x="326" y="382"/>
                  <a:pt x="326" y="382"/>
                </a:cubicBezTo>
                <a:cubicBezTo>
                  <a:pt x="329" y="387"/>
                  <a:pt x="329" y="387"/>
                  <a:pt x="329" y="387"/>
                </a:cubicBezTo>
                <a:cubicBezTo>
                  <a:pt x="329" y="390"/>
                  <a:pt x="329" y="390"/>
                  <a:pt x="329" y="390"/>
                </a:cubicBezTo>
                <a:cubicBezTo>
                  <a:pt x="329" y="397"/>
                  <a:pt x="329" y="397"/>
                  <a:pt x="329" y="397"/>
                </a:cubicBezTo>
                <a:cubicBezTo>
                  <a:pt x="329" y="402"/>
                  <a:pt x="329" y="402"/>
                  <a:pt x="329" y="402"/>
                </a:cubicBezTo>
                <a:cubicBezTo>
                  <a:pt x="329" y="402"/>
                  <a:pt x="327" y="404"/>
                  <a:pt x="329" y="406"/>
                </a:cubicBezTo>
                <a:cubicBezTo>
                  <a:pt x="331" y="408"/>
                  <a:pt x="334" y="410"/>
                  <a:pt x="334" y="410"/>
                </a:cubicBezTo>
                <a:cubicBezTo>
                  <a:pt x="338" y="413"/>
                  <a:pt x="338" y="413"/>
                  <a:pt x="338" y="413"/>
                </a:cubicBezTo>
                <a:cubicBezTo>
                  <a:pt x="347" y="418"/>
                  <a:pt x="347" y="418"/>
                  <a:pt x="347" y="418"/>
                </a:cubicBezTo>
                <a:cubicBezTo>
                  <a:pt x="357" y="418"/>
                  <a:pt x="357" y="418"/>
                  <a:pt x="357" y="418"/>
                </a:cubicBezTo>
                <a:cubicBezTo>
                  <a:pt x="363" y="418"/>
                  <a:pt x="363" y="418"/>
                  <a:pt x="363" y="418"/>
                </a:cubicBezTo>
                <a:cubicBezTo>
                  <a:pt x="367" y="419"/>
                  <a:pt x="367" y="419"/>
                  <a:pt x="367" y="419"/>
                </a:cubicBezTo>
                <a:cubicBezTo>
                  <a:pt x="373" y="424"/>
                  <a:pt x="373" y="424"/>
                  <a:pt x="373" y="424"/>
                </a:cubicBezTo>
                <a:cubicBezTo>
                  <a:pt x="378" y="427"/>
                  <a:pt x="378" y="427"/>
                  <a:pt x="378" y="427"/>
                </a:cubicBezTo>
                <a:cubicBezTo>
                  <a:pt x="386" y="431"/>
                  <a:pt x="386" y="431"/>
                  <a:pt x="386" y="431"/>
                </a:cubicBezTo>
                <a:cubicBezTo>
                  <a:pt x="391" y="435"/>
                  <a:pt x="391" y="435"/>
                  <a:pt x="391" y="435"/>
                </a:cubicBezTo>
                <a:cubicBezTo>
                  <a:pt x="391" y="435"/>
                  <a:pt x="391" y="439"/>
                  <a:pt x="392" y="439"/>
                </a:cubicBezTo>
                <a:cubicBezTo>
                  <a:pt x="394" y="439"/>
                  <a:pt x="399" y="444"/>
                  <a:pt x="399" y="444"/>
                </a:cubicBezTo>
                <a:cubicBezTo>
                  <a:pt x="407" y="444"/>
                  <a:pt x="407" y="444"/>
                  <a:pt x="407" y="444"/>
                </a:cubicBezTo>
                <a:cubicBezTo>
                  <a:pt x="411" y="444"/>
                  <a:pt x="411" y="444"/>
                  <a:pt x="411" y="444"/>
                </a:cubicBezTo>
                <a:cubicBezTo>
                  <a:pt x="418" y="445"/>
                  <a:pt x="418" y="445"/>
                  <a:pt x="418" y="445"/>
                </a:cubicBezTo>
                <a:cubicBezTo>
                  <a:pt x="425" y="445"/>
                  <a:pt x="425" y="445"/>
                  <a:pt x="425" y="445"/>
                </a:cubicBezTo>
                <a:cubicBezTo>
                  <a:pt x="433" y="454"/>
                  <a:pt x="433" y="454"/>
                  <a:pt x="433" y="454"/>
                </a:cubicBezTo>
                <a:cubicBezTo>
                  <a:pt x="441" y="455"/>
                  <a:pt x="441" y="455"/>
                  <a:pt x="441" y="455"/>
                </a:cubicBezTo>
                <a:cubicBezTo>
                  <a:pt x="447" y="451"/>
                  <a:pt x="447" y="451"/>
                  <a:pt x="447" y="451"/>
                </a:cubicBezTo>
                <a:cubicBezTo>
                  <a:pt x="452" y="448"/>
                  <a:pt x="452" y="448"/>
                  <a:pt x="452" y="448"/>
                </a:cubicBezTo>
                <a:cubicBezTo>
                  <a:pt x="465" y="445"/>
                  <a:pt x="465" y="445"/>
                  <a:pt x="465" y="445"/>
                </a:cubicBezTo>
                <a:cubicBezTo>
                  <a:pt x="467" y="441"/>
                  <a:pt x="467" y="441"/>
                  <a:pt x="467" y="441"/>
                </a:cubicBezTo>
                <a:cubicBezTo>
                  <a:pt x="467" y="437"/>
                  <a:pt x="467" y="437"/>
                  <a:pt x="467" y="437"/>
                </a:cubicBezTo>
                <a:cubicBezTo>
                  <a:pt x="465" y="431"/>
                  <a:pt x="465" y="431"/>
                  <a:pt x="465" y="431"/>
                </a:cubicBezTo>
                <a:cubicBezTo>
                  <a:pt x="464" y="424"/>
                  <a:pt x="464" y="424"/>
                  <a:pt x="464" y="424"/>
                </a:cubicBezTo>
                <a:cubicBezTo>
                  <a:pt x="464" y="419"/>
                  <a:pt x="464" y="419"/>
                  <a:pt x="464" y="419"/>
                </a:cubicBezTo>
                <a:cubicBezTo>
                  <a:pt x="464" y="419"/>
                  <a:pt x="465" y="418"/>
                  <a:pt x="459" y="418"/>
                </a:cubicBezTo>
                <a:cubicBezTo>
                  <a:pt x="453" y="418"/>
                  <a:pt x="450" y="418"/>
                  <a:pt x="450" y="418"/>
                </a:cubicBezTo>
                <a:cubicBezTo>
                  <a:pt x="444" y="418"/>
                  <a:pt x="444" y="418"/>
                  <a:pt x="444" y="418"/>
                </a:cubicBezTo>
                <a:cubicBezTo>
                  <a:pt x="441" y="417"/>
                  <a:pt x="441" y="417"/>
                  <a:pt x="441" y="417"/>
                </a:cubicBezTo>
                <a:cubicBezTo>
                  <a:pt x="441" y="417"/>
                  <a:pt x="438" y="415"/>
                  <a:pt x="434" y="415"/>
                </a:cubicBezTo>
                <a:cubicBezTo>
                  <a:pt x="430" y="415"/>
                  <a:pt x="428" y="413"/>
                  <a:pt x="428" y="413"/>
                </a:cubicBezTo>
                <a:cubicBezTo>
                  <a:pt x="426" y="410"/>
                  <a:pt x="426" y="410"/>
                  <a:pt x="426" y="410"/>
                </a:cubicBezTo>
                <a:cubicBezTo>
                  <a:pt x="422" y="404"/>
                  <a:pt x="422" y="404"/>
                  <a:pt x="422" y="404"/>
                </a:cubicBezTo>
                <a:cubicBezTo>
                  <a:pt x="417" y="399"/>
                  <a:pt x="417" y="399"/>
                  <a:pt x="417" y="399"/>
                </a:cubicBezTo>
                <a:cubicBezTo>
                  <a:pt x="410" y="392"/>
                  <a:pt x="410" y="392"/>
                  <a:pt x="410" y="392"/>
                </a:cubicBezTo>
                <a:cubicBezTo>
                  <a:pt x="407" y="389"/>
                  <a:pt x="407" y="389"/>
                  <a:pt x="407" y="389"/>
                </a:cubicBezTo>
                <a:cubicBezTo>
                  <a:pt x="404" y="383"/>
                  <a:pt x="404" y="383"/>
                  <a:pt x="404" y="383"/>
                </a:cubicBezTo>
                <a:cubicBezTo>
                  <a:pt x="406" y="379"/>
                  <a:pt x="406" y="379"/>
                  <a:pt x="406" y="379"/>
                </a:cubicBezTo>
                <a:cubicBezTo>
                  <a:pt x="406" y="379"/>
                  <a:pt x="410" y="376"/>
                  <a:pt x="411" y="375"/>
                </a:cubicBezTo>
                <a:cubicBezTo>
                  <a:pt x="412" y="374"/>
                  <a:pt x="413" y="374"/>
                  <a:pt x="413" y="371"/>
                </a:cubicBezTo>
                <a:cubicBezTo>
                  <a:pt x="413" y="368"/>
                  <a:pt x="417" y="363"/>
                  <a:pt x="417" y="363"/>
                </a:cubicBezTo>
                <a:cubicBezTo>
                  <a:pt x="422" y="358"/>
                  <a:pt x="422" y="358"/>
                  <a:pt x="422" y="358"/>
                </a:cubicBezTo>
                <a:cubicBezTo>
                  <a:pt x="430" y="358"/>
                  <a:pt x="430" y="358"/>
                  <a:pt x="430" y="358"/>
                </a:cubicBezTo>
                <a:cubicBezTo>
                  <a:pt x="443" y="361"/>
                  <a:pt x="443" y="361"/>
                  <a:pt x="443" y="361"/>
                </a:cubicBezTo>
                <a:cubicBezTo>
                  <a:pt x="450" y="368"/>
                  <a:pt x="450" y="368"/>
                  <a:pt x="450" y="368"/>
                </a:cubicBezTo>
                <a:cubicBezTo>
                  <a:pt x="456" y="369"/>
                  <a:pt x="456" y="369"/>
                  <a:pt x="456" y="369"/>
                </a:cubicBezTo>
                <a:cubicBezTo>
                  <a:pt x="465" y="376"/>
                  <a:pt x="465" y="376"/>
                  <a:pt x="465" y="376"/>
                </a:cubicBezTo>
                <a:cubicBezTo>
                  <a:pt x="466" y="379"/>
                  <a:pt x="466" y="379"/>
                  <a:pt x="466" y="379"/>
                </a:cubicBezTo>
                <a:cubicBezTo>
                  <a:pt x="470" y="382"/>
                  <a:pt x="470" y="382"/>
                  <a:pt x="470" y="382"/>
                </a:cubicBezTo>
                <a:cubicBezTo>
                  <a:pt x="470" y="384"/>
                  <a:pt x="470" y="384"/>
                  <a:pt x="470" y="384"/>
                </a:cubicBezTo>
                <a:cubicBezTo>
                  <a:pt x="474" y="385"/>
                  <a:pt x="474" y="385"/>
                  <a:pt x="474" y="385"/>
                </a:cubicBezTo>
                <a:cubicBezTo>
                  <a:pt x="473" y="390"/>
                  <a:pt x="473" y="390"/>
                  <a:pt x="473" y="390"/>
                </a:cubicBezTo>
                <a:cubicBezTo>
                  <a:pt x="490" y="390"/>
                  <a:pt x="490" y="390"/>
                  <a:pt x="490" y="390"/>
                </a:cubicBezTo>
                <a:cubicBezTo>
                  <a:pt x="494" y="386"/>
                  <a:pt x="494" y="386"/>
                  <a:pt x="494" y="386"/>
                </a:cubicBezTo>
                <a:cubicBezTo>
                  <a:pt x="494" y="386"/>
                  <a:pt x="500" y="386"/>
                  <a:pt x="501" y="388"/>
                </a:cubicBezTo>
                <a:cubicBezTo>
                  <a:pt x="503" y="389"/>
                  <a:pt x="514" y="393"/>
                  <a:pt x="514" y="393"/>
                </a:cubicBezTo>
                <a:cubicBezTo>
                  <a:pt x="522" y="397"/>
                  <a:pt x="522" y="397"/>
                  <a:pt x="522" y="397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9" y="400"/>
                  <a:pt x="529" y="400"/>
                  <a:pt x="529" y="400"/>
                </a:cubicBezTo>
                <a:cubicBezTo>
                  <a:pt x="540" y="400"/>
                  <a:pt x="540" y="400"/>
                  <a:pt x="540" y="400"/>
                </a:cubicBezTo>
                <a:cubicBezTo>
                  <a:pt x="545" y="397"/>
                  <a:pt x="545" y="397"/>
                  <a:pt x="545" y="397"/>
                </a:cubicBezTo>
                <a:cubicBezTo>
                  <a:pt x="555" y="397"/>
                  <a:pt x="555" y="397"/>
                  <a:pt x="555" y="397"/>
                </a:cubicBezTo>
                <a:cubicBezTo>
                  <a:pt x="557" y="400"/>
                  <a:pt x="557" y="400"/>
                  <a:pt x="557" y="400"/>
                </a:cubicBezTo>
                <a:cubicBezTo>
                  <a:pt x="561" y="402"/>
                  <a:pt x="561" y="402"/>
                  <a:pt x="561" y="402"/>
                </a:cubicBezTo>
                <a:cubicBezTo>
                  <a:pt x="565" y="403"/>
                  <a:pt x="565" y="403"/>
                  <a:pt x="565" y="403"/>
                </a:cubicBezTo>
                <a:cubicBezTo>
                  <a:pt x="573" y="401"/>
                  <a:pt x="573" y="401"/>
                  <a:pt x="573" y="401"/>
                </a:cubicBezTo>
                <a:cubicBezTo>
                  <a:pt x="576" y="398"/>
                  <a:pt x="576" y="398"/>
                  <a:pt x="576" y="398"/>
                </a:cubicBezTo>
                <a:cubicBezTo>
                  <a:pt x="575" y="390"/>
                  <a:pt x="575" y="390"/>
                  <a:pt x="575" y="390"/>
                </a:cubicBezTo>
                <a:cubicBezTo>
                  <a:pt x="573" y="385"/>
                  <a:pt x="573" y="385"/>
                  <a:pt x="573" y="385"/>
                </a:cubicBezTo>
                <a:cubicBezTo>
                  <a:pt x="569" y="377"/>
                  <a:pt x="569" y="377"/>
                  <a:pt x="569" y="377"/>
                </a:cubicBezTo>
                <a:cubicBezTo>
                  <a:pt x="563" y="368"/>
                  <a:pt x="563" y="368"/>
                  <a:pt x="563" y="368"/>
                </a:cubicBezTo>
                <a:cubicBezTo>
                  <a:pt x="563" y="368"/>
                  <a:pt x="560" y="362"/>
                  <a:pt x="557" y="362"/>
                </a:cubicBezTo>
                <a:cubicBezTo>
                  <a:pt x="555" y="362"/>
                  <a:pt x="550" y="359"/>
                  <a:pt x="550" y="359"/>
                </a:cubicBezTo>
                <a:cubicBezTo>
                  <a:pt x="547" y="351"/>
                  <a:pt x="547" y="351"/>
                  <a:pt x="547" y="351"/>
                </a:cubicBezTo>
                <a:cubicBezTo>
                  <a:pt x="545" y="347"/>
                  <a:pt x="545" y="347"/>
                  <a:pt x="545" y="347"/>
                </a:cubicBezTo>
                <a:cubicBezTo>
                  <a:pt x="542" y="340"/>
                  <a:pt x="542" y="340"/>
                  <a:pt x="542" y="340"/>
                </a:cubicBezTo>
                <a:cubicBezTo>
                  <a:pt x="542" y="340"/>
                  <a:pt x="539" y="338"/>
                  <a:pt x="542" y="336"/>
                </a:cubicBezTo>
                <a:cubicBezTo>
                  <a:pt x="544" y="333"/>
                  <a:pt x="547" y="330"/>
                  <a:pt x="547" y="330"/>
                </a:cubicBezTo>
                <a:cubicBezTo>
                  <a:pt x="551" y="326"/>
                  <a:pt x="551" y="326"/>
                  <a:pt x="551" y="326"/>
                </a:cubicBezTo>
                <a:cubicBezTo>
                  <a:pt x="557" y="323"/>
                  <a:pt x="557" y="323"/>
                  <a:pt x="557" y="323"/>
                </a:cubicBezTo>
                <a:cubicBezTo>
                  <a:pt x="561" y="320"/>
                  <a:pt x="561" y="320"/>
                  <a:pt x="561" y="320"/>
                </a:cubicBezTo>
                <a:cubicBezTo>
                  <a:pt x="566" y="319"/>
                  <a:pt x="566" y="319"/>
                  <a:pt x="566" y="319"/>
                </a:cubicBezTo>
                <a:cubicBezTo>
                  <a:pt x="576" y="311"/>
                  <a:pt x="576" y="311"/>
                  <a:pt x="576" y="311"/>
                </a:cubicBezTo>
                <a:cubicBezTo>
                  <a:pt x="583" y="303"/>
                  <a:pt x="583" y="303"/>
                  <a:pt x="583" y="303"/>
                </a:cubicBezTo>
                <a:cubicBezTo>
                  <a:pt x="589" y="299"/>
                  <a:pt x="589" y="299"/>
                  <a:pt x="589" y="299"/>
                </a:cubicBezTo>
                <a:cubicBezTo>
                  <a:pt x="592" y="299"/>
                  <a:pt x="592" y="299"/>
                  <a:pt x="592" y="299"/>
                </a:cubicBezTo>
                <a:cubicBezTo>
                  <a:pt x="594" y="298"/>
                  <a:pt x="594" y="298"/>
                  <a:pt x="594" y="298"/>
                </a:cubicBezTo>
                <a:cubicBezTo>
                  <a:pt x="601" y="298"/>
                  <a:pt x="601" y="298"/>
                  <a:pt x="601" y="298"/>
                </a:cubicBezTo>
                <a:cubicBezTo>
                  <a:pt x="612" y="293"/>
                  <a:pt x="612" y="293"/>
                  <a:pt x="612" y="293"/>
                </a:cubicBezTo>
                <a:cubicBezTo>
                  <a:pt x="620" y="288"/>
                  <a:pt x="620" y="288"/>
                  <a:pt x="620" y="288"/>
                </a:cubicBezTo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1" name="Freeform 56"/>
          <p:cNvSpPr>
            <a:spLocks/>
          </p:cNvSpPr>
          <p:nvPr/>
        </p:nvSpPr>
        <p:spPr bwMode="auto">
          <a:xfrm>
            <a:off x="7510465" y="1974853"/>
            <a:ext cx="993775" cy="2735263"/>
          </a:xfrm>
          <a:custGeom>
            <a:avLst/>
            <a:gdLst>
              <a:gd name="T0" fmla="*/ 474 w 620"/>
              <a:gd name="T1" fmla="*/ 1640 h 1707"/>
              <a:gd name="T2" fmla="*/ 468 w 620"/>
              <a:gd name="T3" fmla="*/ 1551 h 1707"/>
              <a:gd name="T4" fmla="*/ 516 w 620"/>
              <a:gd name="T5" fmla="*/ 1481 h 1707"/>
              <a:gd name="T6" fmla="*/ 478 w 620"/>
              <a:gd name="T7" fmla="*/ 1473 h 1707"/>
              <a:gd name="T8" fmla="*/ 550 w 620"/>
              <a:gd name="T9" fmla="*/ 1438 h 1707"/>
              <a:gd name="T10" fmla="*/ 553 w 620"/>
              <a:gd name="T11" fmla="*/ 1355 h 1707"/>
              <a:gd name="T12" fmla="*/ 465 w 620"/>
              <a:gd name="T13" fmla="*/ 1332 h 1707"/>
              <a:gd name="T14" fmla="*/ 409 w 620"/>
              <a:gd name="T15" fmla="*/ 1313 h 1707"/>
              <a:gd name="T16" fmla="*/ 354 w 620"/>
              <a:gd name="T17" fmla="*/ 1300 h 1707"/>
              <a:gd name="T18" fmla="*/ 303 w 620"/>
              <a:gd name="T19" fmla="*/ 1256 h 1707"/>
              <a:gd name="T20" fmla="*/ 293 w 620"/>
              <a:gd name="T21" fmla="*/ 1208 h 1707"/>
              <a:gd name="T22" fmla="*/ 245 w 620"/>
              <a:gd name="T23" fmla="*/ 1195 h 1707"/>
              <a:gd name="T24" fmla="*/ 188 w 620"/>
              <a:gd name="T25" fmla="*/ 1202 h 1707"/>
              <a:gd name="T26" fmla="*/ 202 w 620"/>
              <a:gd name="T27" fmla="*/ 1144 h 1707"/>
              <a:gd name="T28" fmla="*/ 194 w 620"/>
              <a:gd name="T29" fmla="*/ 1088 h 1707"/>
              <a:gd name="T30" fmla="*/ 157 w 620"/>
              <a:gd name="T31" fmla="*/ 1023 h 1707"/>
              <a:gd name="T32" fmla="*/ 98 w 620"/>
              <a:gd name="T33" fmla="*/ 986 h 1707"/>
              <a:gd name="T34" fmla="*/ 40 w 620"/>
              <a:gd name="T35" fmla="*/ 967 h 1707"/>
              <a:gd name="T36" fmla="*/ 9 w 620"/>
              <a:gd name="T37" fmla="*/ 918 h 1707"/>
              <a:gd name="T38" fmla="*/ 9 w 620"/>
              <a:gd name="T39" fmla="*/ 854 h 1707"/>
              <a:gd name="T40" fmla="*/ 2 w 620"/>
              <a:gd name="T41" fmla="*/ 790 h 1707"/>
              <a:gd name="T42" fmla="*/ 29 w 620"/>
              <a:gd name="T43" fmla="*/ 742 h 1707"/>
              <a:gd name="T44" fmla="*/ 71 w 620"/>
              <a:gd name="T45" fmla="*/ 718 h 1707"/>
              <a:gd name="T46" fmla="*/ 98 w 620"/>
              <a:gd name="T47" fmla="*/ 704 h 1707"/>
              <a:gd name="T48" fmla="*/ 53 w 620"/>
              <a:gd name="T49" fmla="*/ 676 h 1707"/>
              <a:gd name="T50" fmla="*/ 68 w 620"/>
              <a:gd name="T51" fmla="*/ 637 h 1707"/>
              <a:gd name="T52" fmla="*/ 118 w 620"/>
              <a:gd name="T53" fmla="*/ 466 h 1707"/>
              <a:gd name="T54" fmla="*/ 113 w 620"/>
              <a:gd name="T55" fmla="*/ 400 h 1707"/>
              <a:gd name="T56" fmla="*/ 99 w 620"/>
              <a:gd name="T57" fmla="*/ 357 h 1707"/>
              <a:gd name="T58" fmla="*/ 108 w 620"/>
              <a:gd name="T59" fmla="*/ 290 h 1707"/>
              <a:gd name="T60" fmla="*/ 72 w 620"/>
              <a:gd name="T61" fmla="*/ 231 h 1707"/>
              <a:gd name="T62" fmla="*/ 107 w 620"/>
              <a:gd name="T63" fmla="*/ 171 h 1707"/>
              <a:gd name="T64" fmla="*/ 52 w 620"/>
              <a:gd name="T65" fmla="*/ 105 h 1707"/>
              <a:gd name="T66" fmla="*/ 85 w 620"/>
              <a:gd name="T67" fmla="*/ 59 h 1707"/>
              <a:gd name="T68" fmla="*/ 150 w 620"/>
              <a:gd name="T69" fmla="*/ 21 h 1707"/>
              <a:gd name="T70" fmla="*/ 193 w 620"/>
              <a:gd name="T71" fmla="*/ 8 h 1707"/>
              <a:gd name="T72" fmla="*/ 245 w 620"/>
              <a:gd name="T73" fmla="*/ 18 h 1707"/>
              <a:gd name="T74" fmla="*/ 204 w 620"/>
              <a:gd name="T75" fmla="*/ 25 h 1707"/>
              <a:gd name="T76" fmla="*/ 262 w 620"/>
              <a:gd name="T77" fmla="*/ 49 h 1707"/>
              <a:gd name="T78" fmla="*/ 264 w 620"/>
              <a:gd name="T79" fmla="*/ 66 h 1707"/>
              <a:gd name="T80" fmla="*/ 315 w 620"/>
              <a:gd name="T81" fmla="*/ 52 h 1707"/>
              <a:gd name="T82" fmla="*/ 401 w 620"/>
              <a:gd name="T83" fmla="*/ 74 h 1707"/>
              <a:gd name="T84" fmla="*/ 469 w 620"/>
              <a:gd name="T85" fmla="*/ 110 h 1707"/>
              <a:gd name="T86" fmla="*/ 529 w 620"/>
              <a:gd name="T87" fmla="*/ 143 h 1707"/>
              <a:gd name="T88" fmla="*/ 574 w 620"/>
              <a:gd name="T89" fmla="*/ 167 h 1707"/>
              <a:gd name="T90" fmla="*/ 609 w 620"/>
              <a:gd name="T91" fmla="*/ 232 h 1707"/>
              <a:gd name="T92" fmla="*/ 538 w 620"/>
              <a:gd name="T93" fmla="*/ 283 h 1707"/>
              <a:gd name="T94" fmla="*/ 437 w 620"/>
              <a:gd name="T95" fmla="*/ 285 h 1707"/>
              <a:gd name="T96" fmla="*/ 335 w 620"/>
              <a:gd name="T97" fmla="*/ 261 h 1707"/>
              <a:gd name="T98" fmla="*/ 269 w 620"/>
              <a:gd name="T99" fmla="*/ 241 h 1707"/>
              <a:gd name="T100" fmla="*/ 220 w 620"/>
              <a:gd name="T101" fmla="*/ 222 h 1707"/>
              <a:gd name="T102" fmla="*/ 272 w 620"/>
              <a:gd name="T103" fmla="*/ 275 h 1707"/>
              <a:gd name="T104" fmla="*/ 321 w 620"/>
              <a:gd name="T105" fmla="*/ 330 h 1707"/>
              <a:gd name="T106" fmla="*/ 329 w 620"/>
              <a:gd name="T107" fmla="*/ 387 h 1707"/>
              <a:gd name="T108" fmla="*/ 378 w 620"/>
              <a:gd name="T109" fmla="*/ 427 h 1707"/>
              <a:gd name="T110" fmla="*/ 452 w 620"/>
              <a:gd name="T111" fmla="*/ 448 h 1707"/>
              <a:gd name="T112" fmla="*/ 428 w 620"/>
              <a:gd name="T113" fmla="*/ 413 h 1707"/>
              <a:gd name="T114" fmla="*/ 430 w 620"/>
              <a:gd name="T115" fmla="*/ 358 h 1707"/>
              <a:gd name="T116" fmla="*/ 501 w 620"/>
              <a:gd name="T117" fmla="*/ 388 h 1707"/>
              <a:gd name="T118" fmla="*/ 576 w 620"/>
              <a:gd name="T119" fmla="*/ 398 h 1707"/>
              <a:gd name="T120" fmla="*/ 551 w 620"/>
              <a:gd name="T121" fmla="*/ 326 h 1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0" h="1707">
                <a:moveTo>
                  <a:pt x="620" y="1707"/>
                </a:moveTo>
                <a:cubicBezTo>
                  <a:pt x="619" y="1707"/>
                  <a:pt x="619" y="1707"/>
                  <a:pt x="619" y="1707"/>
                </a:cubicBezTo>
                <a:cubicBezTo>
                  <a:pt x="600" y="1688"/>
                  <a:pt x="600" y="1688"/>
                  <a:pt x="600" y="1688"/>
                </a:cubicBezTo>
                <a:cubicBezTo>
                  <a:pt x="575" y="1687"/>
                  <a:pt x="575" y="1687"/>
                  <a:pt x="575" y="1687"/>
                </a:cubicBezTo>
                <a:cubicBezTo>
                  <a:pt x="564" y="1687"/>
                  <a:pt x="564" y="1687"/>
                  <a:pt x="564" y="1687"/>
                </a:cubicBezTo>
                <a:cubicBezTo>
                  <a:pt x="552" y="1687"/>
                  <a:pt x="552" y="1687"/>
                  <a:pt x="552" y="1687"/>
                </a:cubicBezTo>
                <a:cubicBezTo>
                  <a:pt x="547" y="1692"/>
                  <a:pt x="547" y="1692"/>
                  <a:pt x="547" y="1692"/>
                </a:cubicBezTo>
                <a:cubicBezTo>
                  <a:pt x="536" y="1680"/>
                  <a:pt x="536" y="1680"/>
                  <a:pt x="536" y="1680"/>
                </a:cubicBezTo>
                <a:cubicBezTo>
                  <a:pt x="515" y="1667"/>
                  <a:pt x="515" y="1667"/>
                  <a:pt x="515" y="1667"/>
                </a:cubicBezTo>
                <a:cubicBezTo>
                  <a:pt x="506" y="1658"/>
                  <a:pt x="506" y="1658"/>
                  <a:pt x="506" y="1658"/>
                </a:cubicBezTo>
                <a:cubicBezTo>
                  <a:pt x="490" y="1642"/>
                  <a:pt x="490" y="1642"/>
                  <a:pt x="490" y="1642"/>
                </a:cubicBezTo>
                <a:cubicBezTo>
                  <a:pt x="474" y="1640"/>
                  <a:pt x="474" y="1640"/>
                  <a:pt x="474" y="1640"/>
                </a:cubicBezTo>
                <a:cubicBezTo>
                  <a:pt x="464" y="1630"/>
                  <a:pt x="464" y="1630"/>
                  <a:pt x="464" y="1630"/>
                </a:cubicBezTo>
                <a:cubicBezTo>
                  <a:pt x="449" y="1630"/>
                  <a:pt x="449" y="1630"/>
                  <a:pt x="449" y="1630"/>
                </a:cubicBezTo>
                <a:cubicBezTo>
                  <a:pt x="431" y="1623"/>
                  <a:pt x="431" y="1623"/>
                  <a:pt x="431" y="1623"/>
                </a:cubicBezTo>
                <a:cubicBezTo>
                  <a:pt x="431" y="1612"/>
                  <a:pt x="431" y="1612"/>
                  <a:pt x="431" y="1612"/>
                </a:cubicBezTo>
                <a:cubicBezTo>
                  <a:pt x="418" y="1599"/>
                  <a:pt x="418" y="1599"/>
                  <a:pt x="418" y="1599"/>
                </a:cubicBezTo>
                <a:cubicBezTo>
                  <a:pt x="404" y="1594"/>
                  <a:pt x="404" y="1594"/>
                  <a:pt x="404" y="1594"/>
                </a:cubicBezTo>
                <a:cubicBezTo>
                  <a:pt x="414" y="1588"/>
                  <a:pt x="414" y="1588"/>
                  <a:pt x="414" y="1588"/>
                </a:cubicBezTo>
                <a:cubicBezTo>
                  <a:pt x="425" y="1588"/>
                  <a:pt x="425" y="1588"/>
                  <a:pt x="425" y="1588"/>
                </a:cubicBezTo>
                <a:cubicBezTo>
                  <a:pt x="439" y="1588"/>
                  <a:pt x="439" y="1588"/>
                  <a:pt x="439" y="1588"/>
                </a:cubicBezTo>
                <a:cubicBezTo>
                  <a:pt x="448" y="1574"/>
                  <a:pt x="448" y="1574"/>
                  <a:pt x="448" y="1574"/>
                </a:cubicBezTo>
                <a:cubicBezTo>
                  <a:pt x="468" y="1559"/>
                  <a:pt x="468" y="1559"/>
                  <a:pt x="468" y="1559"/>
                </a:cubicBezTo>
                <a:cubicBezTo>
                  <a:pt x="468" y="1551"/>
                  <a:pt x="468" y="1551"/>
                  <a:pt x="468" y="1551"/>
                </a:cubicBezTo>
                <a:cubicBezTo>
                  <a:pt x="475" y="1544"/>
                  <a:pt x="475" y="1544"/>
                  <a:pt x="475" y="1544"/>
                </a:cubicBezTo>
                <a:cubicBezTo>
                  <a:pt x="482" y="1552"/>
                  <a:pt x="482" y="1552"/>
                  <a:pt x="482" y="1552"/>
                </a:cubicBezTo>
                <a:cubicBezTo>
                  <a:pt x="482" y="1537"/>
                  <a:pt x="482" y="1537"/>
                  <a:pt x="482" y="1537"/>
                </a:cubicBezTo>
                <a:cubicBezTo>
                  <a:pt x="463" y="1527"/>
                  <a:pt x="463" y="1527"/>
                  <a:pt x="463" y="1527"/>
                </a:cubicBezTo>
                <a:cubicBezTo>
                  <a:pt x="463" y="1516"/>
                  <a:pt x="463" y="1516"/>
                  <a:pt x="463" y="1516"/>
                </a:cubicBezTo>
                <a:cubicBezTo>
                  <a:pt x="478" y="1516"/>
                  <a:pt x="478" y="1516"/>
                  <a:pt x="478" y="1516"/>
                </a:cubicBezTo>
                <a:cubicBezTo>
                  <a:pt x="488" y="1506"/>
                  <a:pt x="488" y="1506"/>
                  <a:pt x="488" y="1506"/>
                </a:cubicBezTo>
                <a:cubicBezTo>
                  <a:pt x="501" y="1506"/>
                  <a:pt x="501" y="1506"/>
                  <a:pt x="501" y="1506"/>
                </a:cubicBezTo>
                <a:cubicBezTo>
                  <a:pt x="507" y="1500"/>
                  <a:pt x="507" y="1500"/>
                  <a:pt x="507" y="1500"/>
                </a:cubicBezTo>
                <a:cubicBezTo>
                  <a:pt x="518" y="1500"/>
                  <a:pt x="518" y="1500"/>
                  <a:pt x="518" y="1500"/>
                </a:cubicBezTo>
                <a:cubicBezTo>
                  <a:pt x="523" y="1488"/>
                  <a:pt x="523" y="1488"/>
                  <a:pt x="523" y="1488"/>
                </a:cubicBezTo>
                <a:cubicBezTo>
                  <a:pt x="516" y="1481"/>
                  <a:pt x="516" y="1481"/>
                  <a:pt x="516" y="1481"/>
                </a:cubicBezTo>
                <a:cubicBezTo>
                  <a:pt x="506" y="1481"/>
                  <a:pt x="506" y="1481"/>
                  <a:pt x="506" y="1481"/>
                </a:cubicBezTo>
                <a:cubicBezTo>
                  <a:pt x="503" y="1485"/>
                  <a:pt x="503" y="1485"/>
                  <a:pt x="503" y="1485"/>
                </a:cubicBezTo>
                <a:cubicBezTo>
                  <a:pt x="502" y="1488"/>
                  <a:pt x="502" y="1488"/>
                  <a:pt x="502" y="1488"/>
                </a:cubicBezTo>
                <a:cubicBezTo>
                  <a:pt x="498" y="1488"/>
                  <a:pt x="498" y="1488"/>
                  <a:pt x="498" y="1488"/>
                </a:cubicBezTo>
                <a:cubicBezTo>
                  <a:pt x="495" y="1486"/>
                  <a:pt x="495" y="1486"/>
                  <a:pt x="495" y="1486"/>
                </a:cubicBezTo>
                <a:cubicBezTo>
                  <a:pt x="489" y="1486"/>
                  <a:pt x="489" y="1486"/>
                  <a:pt x="489" y="1486"/>
                </a:cubicBezTo>
                <a:cubicBezTo>
                  <a:pt x="486" y="1489"/>
                  <a:pt x="486" y="1489"/>
                  <a:pt x="486" y="1489"/>
                </a:cubicBezTo>
                <a:cubicBezTo>
                  <a:pt x="481" y="1489"/>
                  <a:pt x="481" y="1489"/>
                  <a:pt x="481" y="1489"/>
                </a:cubicBezTo>
                <a:cubicBezTo>
                  <a:pt x="477" y="1490"/>
                  <a:pt x="477" y="1490"/>
                  <a:pt x="477" y="1490"/>
                </a:cubicBezTo>
                <a:cubicBezTo>
                  <a:pt x="477" y="1485"/>
                  <a:pt x="477" y="1485"/>
                  <a:pt x="477" y="1485"/>
                </a:cubicBezTo>
                <a:cubicBezTo>
                  <a:pt x="477" y="1479"/>
                  <a:pt x="477" y="1479"/>
                  <a:pt x="477" y="1479"/>
                </a:cubicBezTo>
                <a:cubicBezTo>
                  <a:pt x="478" y="1473"/>
                  <a:pt x="478" y="1473"/>
                  <a:pt x="478" y="1473"/>
                </a:cubicBezTo>
                <a:cubicBezTo>
                  <a:pt x="481" y="1469"/>
                  <a:pt x="481" y="1469"/>
                  <a:pt x="481" y="1469"/>
                </a:cubicBezTo>
                <a:cubicBezTo>
                  <a:pt x="484" y="1466"/>
                  <a:pt x="484" y="1466"/>
                  <a:pt x="484" y="1466"/>
                </a:cubicBezTo>
                <a:cubicBezTo>
                  <a:pt x="488" y="1464"/>
                  <a:pt x="488" y="1464"/>
                  <a:pt x="488" y="1464"/>
                </a:cubicBezTo>
                <a:cubicBezTo>
                  <a:pt x="494" y="1462"/>
                  <a:pt x="494" y="1462"/>
                  <a:pt x="494" y="1462"/>
                </a:cubicBezTo>
                <a:cubicBezTo>
                  <a:pt x="499" y="1457"/>
                  <a:pt x="499" y="1457"/>
                  <a:pt x="499" y="1457"/>
                </a:cubicBezTo>
                <a:cubicBezTo>
                  <a:pt x="504" y="1451"/>
                  <a:pt x="504" y="1451"/>
                  <a:pt x="504" y="1451"/>
                </a:cubicBezTo>
                <a:cubicBezTo>
                  <a:pt x="513" y="1451"/>
                  <a:pt x="513" y="1451"/>
                  <a:pt x="513" y="1451"/>
                </a:cubicBezTo>
                <a:cubicBezTo>
                  <a:pt x="513" y="1451"/>
                  <a:pt x="521" y="1452"/>
                  <a:pt x="523" y="1452"/>
                </a:cubicBezTo>
                <a:cubicBezTo>
                  <a:pt x="526" y="1452"/>
                  <a:pt x="532" y="1452"/>
                  <a:pt x="532" y="1452"/>
                </a:cubicBezTo>
                <a:cubicBezTo>
                  <a:pt x="544" y="1450"/>
                  <a:pt x="544" y="1450"/>
                  <a:pt x="544" y="1450"/>
                </a:cubicBezTo>
                <a:cubicBezTo>
                  <a:pt x="545" y="1443"/>
                  <a:pt x="545" y="1443"/>
                  <a:pt x="545" y="1443"/>
                </a:cubicBezTo>
                <a:cubicBezTo>
                  <a:pt x="550" y="1438"/>
                  <a:pt x="550" y="1438"/>
                  <a:pt x="550" y="1438"/>
                </a:cubicBezTo>
                <a:cubicBezTo>
                  <a:pt x="550" y="1433"/>
                  <a:pt x="550" y="1433"/>
                  <a:pt x="550" y="1433"/>
                </a:cubicBezTo>
                <a:cubicBezTo>
                  <a:pt x="549" y="1424"/>
                  <a:pt x="549" y="1424"/>
                  <a:pt x="549" y="1424"/>
                </a:cubicBezTo>
                <a:cubicBezTo>
                  <a:pt x="547" y="1415"/>
                  <a:pt x="547" y="1415"/>
                  <a:pt x="547" y="1415"/>
                </a:cubicBezTo>
                <a:cubicBezTo>
                  <a:pt x="542" y="1411"/>
                  <a:pt x="542" y="1411"/>
                  <a:pt x="542" y="1411"/>
                </a:cubicBezTo>
                <a:cubicBezTo>
                  <a:pt x="542" y="1406"/>
                  <a:pt x="542" y="1406"/>
                  <a:pt x="542" y="1406"/>
                </a:cubicBezTo>
                <a:cubicBezTo>
                  <a:pt x="546" y="1400"/>
                  <a:pt x="546" y="1400"/>
                  <a:pt x="546" y="1400"/>
                </a:cubicBezTo>
                <a:cubicBezTo>
                  <a:pt x="548" y="1394"/>
                  <a:pt x="548" y="1394"/>
                  <a:pt x="548" y="1394"/>
                </a:cubicBezTo>
                <a:cubicBezTo>
                  <a:pt x="548" y="1394"/>
                  <a:pt x="546" y="1387"/>
                  <a:pt x="545" y="1385"/>
                </a:cubicBezTo>
                <a:cubicBezTo>
                  <a:pt x="544" y="1384"/>
                  <a:pt x="552" y="1380"/>
                  <a:pt x="552" y="1380"/>
                </a:cubicBezTo>
                <a:cubicBezTo>
                  <a:pt x="556" y="1373"/>
                  <a:pt x="556" y="1373"/>
                  <a:pt x="556" y="1373"/>
                </a:cubicBezTo>
                <a:cubicBezTo>
                  <a:pt x="556" y="1373"/>
                  <a:pt x="556" y="1365"/>
                  <a:pt x="556" y="1364"/>
                </a:cubicBezTo>
                <a:cubicBezTo>
                  <a:pt x="556" y="1362"/>
                  <a:pt x="553" y="1355"/>
                  <a:pt x="553" y="1355"/>
                </a:cubicBezTo>
                <a:cubicBezTo>
                  <a:pt x="553" y="1355"/>
                  <a:pt x="545" y="1354"/>
                  <a:pt x="542" y="1354"/>
                </a:cubicBezTo>
                <a:cubicBezTo>
                  <a:pt x="540" y="1354"/>
                  <a:pt x="537" y="1348"/>
                  <a:pt x="537" y="1348"/>
                </a:cubicBezTo>
                <a:cubicBezTo>
                  <a:pt x="528" y="1342"/>
                  <a:pt x="528" y="1342"/>
                  <a:pt x="528" y="1342"/>
                </a:cubicBezTo>
                <a:cubicBezTo>
                  <a:pt x="528" y="1342"/>
                  <a:pt x="518" y="1337"/>
                  <a:pt x="516" y="1337"/>
                </a:cubicBezTo>
                <a:cubicBezTo>
                  <a:pt x="513" y="1337"/>
                  <a:pt x="508" y="1340"/>
                  <a:pt x="508" y="1340"/>
                </a:cubicBezTo>
                <a:cubicBezTo>
                  <a:pt x="499" y="1335"/>
                  <a:pt x="499" y="1335"/>
                  <a:pt x="499" y="1335"/>
                </a:cubicBezTo>
                <a:cubicBezTo>
                  <a:pt x="494" y="1334"/>
                  <a:pt x="494" y="1334"/>
                  <a:pt x="494" y="1334"/>
                </a:cubicBezTo>
                <a:cubicBezTo>
                  <a:pt x="489" y="1331"/>
                  <a:pt x="489" y="1331"/>
                  <a:pt x="489" y="1331"/>
                </a:cubicBezTo>
                <a:cubicBezTo>
                  <a:pt x="484" y="1328"/>
                  <a:pt x="484" y="1328"/>
                  <a:pt x="484" y="1328"/>
                </a:cubicBezTo>
                <a:cubicBezTo>
                  <a:pt x="477" y="1328"/>
                  <a:pt x="477" y="1328"/>
                  <a:pt x="477" y="1328"/>
                </a:cubicBezTo>
                <a:cubicBezTo>
                  <a:pt x="470" y="1330"/>
                  <a:pt x="470" y="1330"/>
                  <a:pt x="470" y="1330"/>
                </a:cubicBezTo>
                <a:cubicBezTo>
                  <a:pt x="470" y="1330"/>
                  <a:pt x="468" y="1332"/>
                  <a:pt x="465" y="1332"/>
                </a:cubicBezTo>
                <a:cubicBezTo>
                  <a:pt x="462" y="1332"/>
                  <a:pt x="461" y="1329"/>
                  <a:pt x="461" y="1329"/>
                </a:cubicBezTo>
                <a:cubicBezTo>
                  <a:pt x="457" y="1325"/>
                  <a:pt x="457" y="1325"/>
                  <a:pt x="457" y="1325"/>
                </a:cubicBezTo>
                <a:cubicBezTo>
                  <a:pt x="450" y="1319"/>
                  <a:pt x="450" y="1319"/>
                  <a:pt x="450" y="1319"/>
                </a:cubicBezTo>
                <a:cubicBezTo>
                  <a:pt x="447" y="1314"/>
                  <a:pt x="447" y="1314"/>
                  <a:pt x="447" y="1314"/>
                </a:cubicBezTo>
                <a:cubicBezTo>
                  <a:pt x="443" y="1310"/>
                  <a:pt x="443" y="1310"/>
                  <a:pt x="443" y="1310"/>
                </a:cubicBezTo>
                <a:cubicBezTo>
                  <a:pt x="439" y="1307"/>
                  <a:pt x="439" y="1307"/>
                  <a:pt x="439" y="1307"/>
                </a:cubicBezTo>
                <a:cubicBezTo>
                  <a:pt x="435" y="1304"/>
                  <a:pt x="435" y="1304"/>
                  <a:pt x="435" y="1304"/>
                </a:cubicBezTo>
                <a:cubicBezTo>
                  <a:pt x="431" y="1307"/>
                  <a:pt x="431" y="1307"/>
                  <a:pt x="431" y="1307"/>
                </a:cubicBezTo>
                <a:cubicBezTo>
                  <a:pt x="424" y="1309"/>
                  <a:pt x="424" y="1309"/>
                  <a:pt x="424" y="1309"/>
                </a:cubicBezTo>
                <a:cubicBezTo>
                  <a:pt x="419" y="1309"/>
                  <a:pt x="419" y="1309"/>
                  <a:pt x="419" y="1309"/>
                </a:cubicBezTo>
                <a:cubicBezTo>
                  <a:pt x="413" y="1311"/>
                  <a:pt x="413" y="1311"/>
                  <a:pt x="413" y="1311"/>
                </a:cubicBezTo>
                <a:cubicBezTo>
                  <a:pt x="409" y="1313"/>
                  <a:pt x="409" y="1313"/>
                  <a:pt x="409" y="1313"/>
                </a:cubicBezTo>
                <a:cubicBezTo>
                  <a:pt x="403" y="1313"/>
                  <a:pt x="403" y="1313"/>
                  <a:pt x="403" y="1313"/>
                </a:cubicBezTo>
                <a:cubicBezTo>
                  <a:pt x="400" y="1313"/>
                  <a:pt x="400" y="1313"/>
                  <a:pt x="400" y="1313"/>
                </a:cubicBezTo>
                <a:cubicBezTo>
                  <a:pt x="394" y="1313"/>
                  <a:pt x="394" y="1313"/>
                  <a:pt x="394" y="1313"/>
                </a:cubicBezTo>
                <a:cubicBezTo>
                  <a:pt x="385" y="1310"/>
                  <a:pt x="385" y="1310"/>
                  <a:pt x="385" y="1310"/>
                </a:cubicBezTo>
                <a:cubicBezTo>
                  <a:pt x="383" y="1308"/>
                  <a:pt x="383" y="1308"/>
                  <a:pt x="383" y="1308"/>
                </a:cubicBezTo>
                <a:cubicBezTo>
                  <a:pt x="380" y="1306"/>
                  <a:pt x="380" y="1306"/>
                  <a:pt x="380" y="1306"/>
                </a:cubicBezTo>
                <a:cubicBezTo>
                  <a:pt x="378" y="1304"/>
                  <a:pt x="378" y="1304"/>
                  <a:pt x="378" y="1304"/>
                </a:cubicBezTo>
                <a:cubicBezTo>
                  <a:pt x="374" y="1303"/>
                  <a:pt x="374" y="1303"/>
                  <a:pt x="374" y="1303"/>
                </a:cubicBezTo>
                <a:cubicBezTo>
                  <a:pt x="370" y="1305"/>
                  <a:pt x="370" y="1305"/>
                  <a:pt x="370" y="1305"/>
                </a:cubicBezTo>
                <a:cubicBezTo>
                  <a:pt x="365" y="1306"/>
                  <a:pt x="365" y="1306"/>
                  <a:pt x="365" y="1306"/>
                </a:cubicBezTo>
                <a:cubicBezTo>
                  <a:pt x="359" y="1303"/>
                  <a:pt x="359" y="1303"/>
                  <a:pt x="359" y="1303"/>
                </a:cubicBezTo>
                <a:cubicBezTo>
                  <a:pt x="354" y="1300"/>
                  <a:pt x="354" y="1300"/>
                  <a:pt x="354" y="1300"/>
                </a:cubicBezTo>
                <a:cubicBezTo>
                  <a:pt x="351" y="1296"/>
                  <a:pt x="351" y="1296"/>
                  <a:pt x="351" y="1296"/>
                </a:cubicBezTo>
                <a:cubicBezTo>
                  <a:pt x="350" y="1289"/>
                  <a:pt x="350" y="1289"/>
                  <a:pt x="350" y="1289"/>
                </a:cubicBezTo>
                <a:cubicBezTo>
                  <a:pt x="350" y="1282"/>
                  <a:pt x="350" y="1282"/>
                  <a:pt x="350" y="1282"/>
                </a:cubicBezTo>
                <a:cubicBezTo>
                  <a:pt x="347" y="1276"/>
                  <a:pt x="347" y="1276"/>
                  <a:pt x="347" y="1276"/>
                </a:cubicBezTo>
                <a:cubicBezTo>
                  <a:pt x="345" y="1271"/>
                  <a:pt x="345" y="1271"/>
                  <a:pt x="345" y="1271"/>
                </a:cubicBezTo>
                <a:cubicBezTo>
                  <a:pt x="343" y="1266"/>
                  <a:pt x="343" y="1266"/>
                  <a:pt x="343" y="1266"/>
                </a:cubicBezTo>
                <a:cubicBezTo>
                  <a:pt x="336" y="1261"/>
                  <a:pt x="336" y="1261"/>
                  <a:pt x="336" y="1261"/>
                </a:cubicBezTo>
                <a:cubicBezTo>
                  <a:pt x="333" y="1259"/>
                  <a:pt x="333" y="1259"/>
                  <a:pt x="333" y="1259"/>
                </a:cubicBezTo>
                <a:cubicBezTo>
                  <a:pt x="328" y="1259"/>
                  <a:pt x="328" y="1259"/>
                  <a:pt x="328" y="1259"/>
                </a:cubicBezTo>
                <a:cubicBezTo>
                  <a:pt x="319" y="1259"/>
                  <a:pt x="319" y="1259"/>
                  <a:pt x="319" y="1259"/>
                </a:cubicBezTo>
                <a:cubicBezTo>
                  <a:pt x="310" y="1258"/>
                  <a:pt x="310" y="1258"/>
                  <a:pt x="310" y="1258"/>
                </a:cubicBezTo>
                <a:cubicBezTo>
                  <a:pt x="303" y="1256"/>
                  <a:pt x="303" y="1256"/>
                  <a:pt x="303" y="1256"/>
                </a:cubicBezTo>
                <a:cubicBezTo>
                  <a:pt x="302" y="1252"/>
                  <a:pt x="302" y="1252"/>
                  <a:pt x="302" y="1252"/>
                </a:cubicBezTo>
                <a:cubicBezTo>
                  <a:pt x="302" y="1250"/>
                  <a:pt x="302" y="1250"/>
                  <a:pt x="302" y="1250"/>
                </a:cubicBezTo>
                <a:cubicBezTo>
                  <a:pt x="302" y="1246"/>
                  <a:pt x="302" y="1246"/>
                  <a:pt x="302" y="1246"/>
                </a:cubicBezTo>
                <a:cubicBezTo>
                  <a:pt x="299" y="1243"/>
                  <a:pt x="299" y="1243"/>
                  <a:pt x="299" y="1243"/>
                </a:cubicBezTo>
                <a:cubicBezTo>
                  <a:pt x="297" y="1239"/>
                  <a:pt x="297" y="1239"/>
                  <a:pt x="297" y="1239"/>
                </a:cubicBezTo>
                <a:cubicBezTo>
                  <a:pt x="296" y="1233"/>
                  <a:pt x="296" y="1233"/>
                  <a:pt x="296" y="1233"/>
                </a:cubicBezTo>
                <a:cubicBezTo>
                  <a:pt x="299" y="1230"/>
                  <a:pt x="299" y="1230"/>
                  <a:pt x="299" y="1230"/>
                </a:cubicBezTo>
                <a:cubicBezTo>
                  <a:pt x="302" y="1226"/>
                  <a:pt x="302" y="1226"/>
                  <a:pt x="302" y="1226"/>
                </a:cubicBezTo>
                <a:cubicBezTo>
                  <a:pt x="304" y="1221"/>
                  <a:pt x="304" y="1221"/>
                  <a:pt x="304" y="1221"/>
                </a:cubicBezTo>
                <a:cubicBezTo>
                  <a:pt x="301" y="1218"/>
                  <a:pt x="301" y="1218"/>
                  <a:pt x="301" y="1218"/>
                </a:cubicBezTo>
                <a:cubicBezTo>
                  <a:pt x="295" y="1211"/>
                  <a:pt x="295" y="1211"/>
                  <a:pt x="295" y="1211"/>
                </a:cubicBezTo>
                <a:cubicBezTo>
                  <a:pt x="293" y="1208"/>
                  <a:pt x="293" y="1208"/>
                  <a:pt x="293" y="1208"/>
                </a:cubicBezTo>
                <a:cubicBezTo>
                  <a:pt x="292" y="1206"/>
                  <a:pt x="292" y="1206"/>
                  <a:pt x="292" y="1206"/>
                </a:cubicBezTo>
                <a:cubicBezTo>
                  <a:pt x="291" y="1203"/>
                  <a:pt x="291" y="1203"/>
                  <a:pt x="291" y="1203"/>
                </a:cubicBezTo>
                <a:cubicBezTo>
                  <a:pt x="290" y="1201"/>
                  <a:pt x="290" y="1201"/>
                  <a:pt x="290" y="1201"/>
                </a:cubicBezTo>
                <a:cubicBezTo>
                  <a:pt x="287" y="1198"/>
                  <a:pt x="287" y="1198"/>
                  <a:pt x="287" y="1198"/>
                </a:cubicBezTo>
                <a:cubicBezTo>
                  <a:pt x="282" y="1194"/>
                  <a:pt x="282" y="1194"/>
                  <a:pt x="282" y="1194"/>
                </a:cubicBezTo>
                <a:cubicBezTo>
                  <a:pt x="275" y="1192"/>
                  <a:pt x="275" y="1192"/>
                  <a:pt x="275" y="1192"/>
                </a:cubicBezTo>
                <a:cubicBezTo>
                  <a:pt x="271" y="1192"/>
                  <a:pt x="271" y="1192"/>
                  <a:pt x="271" y="1192"/>
                </a:cubicBezTo>
                <a:cubicBezTo>
                  <a:pt x="266" y="1192"/>
                  <a:pt x="266" y="1192"/>
                  <a:pt x="266" y="1192"/>
                </a:cubicBezTo>
                <a:cubicBezTo>
                  <a:pt x="261" y="1192"/>
                  <a:pt x="261" y="1192"/>
                  <a:pt x="261" y="1192"/>
                </a:cubicBezTo>
                <a:cubicBezTo>
                  <a:pt x="255" y="1192"/>
                  <a:pt x="255" y="1192"/>
                  <a:pt x="255" y="1192"/>
                </a:cubicBezTo>
                <a:cubicBezTo>
                  <a:pt x="249" y="1192"/>
                  <a:pt x="249" y="1192"/>
                  <a:pt x="249" y="1192"/>
                </a:cubicBezTo>
                <a:cubicBezTo>
                  <a:pt x="245" y="1195"/>
                  <a:pt x="245" y="1195"/>
                  <a:pt x="245" y="1195"/>
                </a:cubicBezTo>
                <a:cubicBezTo>
                  <a:pt x="240" y="1199"/>
                  <a:pt x="240" y="1199"/>
                  <a:pt x="240" y="1199"/>
                </a:cubicBezTo>
                <a:cubicBezTo>
                  <a:pt x="232" y="1199"/>
                  <a:pt x="232" y="1199"/>
                  <a:pt x="232" y="1199"/>
                </a:cubicBezTo>
                <a:cubicBezTo>
                  <a:pt x="230" y="1197"/>
                  <a:pt x="230" y="1197"/>
                  <a:pt x="230" y="1197"/>
                </a:cubicBezTo>
                <a:cubicBezTo>
                  <a:pt x="221" y="1194"/>
                  <a:pt x="221" y="1194"/>
                  <a:pt x="221" y="1194"/>
                </a:cubicBezTo>
                <a:cubicBezTo>
                  <a:pt x="218" y="1197"/>
                  <a:pt x="218" y="1197"/>
                  <a:pt x="218" y="1197"/>
                </a:cubicBezTo>
                <a:cubicBezTo>
                  <a:pt x="215" y="1202"/>
                  <a:pt x="215" y="1202"/>
                  <a:pt x="215" y="1202"/>
                </a:cubicBezTo>
                <a:cubicBezTo>
                  <a:pt x="212" y="1206"/>
                  <a:pt x="212" y="1206"/>
                  <a:pt x="212" y="1206"/>
                </a:cubicBezTo>
                <a:cubicBezTo>
                  <a:pt x="206" y="1208"/>
                  <a:pt x="206" y="1208"/>
                  <a:pt x="206" y="1208"/>
                </a:cubicBezTo>
                <a:cubicBezTo>
                  <a:pt x="199" y="1210"/>
                  <a:pt x="199" y="1210"/>
                  <a:pt x="199" y="1210"/>
                </a:cubicBezTo>
                <a:cubicBezTo>
                  <a:pt x="193" y="1207"/>
                  <a:pt x="193" y="1207"/>
                  <a:pt x="193" y="1207"/>
                </a:cubicBezTo>
                <a:cubicBezTo>
                  <a:pt x="187" y="1207"/>
                  <a:pt x="187" y="1207"/>
                  <a:pt x="187" y="1207"/>
                </a:cubicBezTo>
                <a:cubicBezTo>
                  <a:pt x="188" y="1202"/>
                  <a:pt x="188" y="1202"/>
                  <a:pt x="188" y="1202"/>
                </a:cubicBezTo>
                <a:cubicBezTo>
                  <a:pt x="188" y="1197"/>
                  <a:pt x="188" y="1197"/>
                  <a:pt x="188" y="1197"/>
                </a:cubicBezTo>
                <a:cubicBezTo>
                  <a:pt x="186" y="1192"/>
                  <a:pt x="186" y="1192"/>
                  <a:pt x="186" y="1192"/>
                </a:cubicBezTo>
                <a:cubicBezTo>
                  <a:pt x="183" y="1186"/>
                  <a:pt x="183" y="1186"/>
                  <a:pt x="183" y="1186"/>
                </a:cubicBezTo>
                <a:cubicBezTo>
                  <a:pt x="183" y="1179"/>
                  <a:pt x="183" y="1179"/>
                  <a:pt x="183" y="1179"/>
                </a:cubicBezTo>
                <a:cubicBezTo>
                  <a:pt x="183" y="1174"/>
                  <a:pt x="183" y="1174"/>
                  <a:pt x="183" y="1174"/>
                </a:cubicBezTo>
                <a:cubicBezTo>
                  <a:pt x="180" y="1165"/>
                  <a:pt x="180" y="1165"/>
                  <a:pt x="180" y="1165"/>
                </a:cubicBezTo>
                <a:cubicBezTo>
                  <a:pt x="176" y="1158"/>
                  <a:pt x="176" y="1158"/>
                  <a:pt x="176" y="1158"/>
                </a:cubicBezTo>
                <a:cubicBezTo>
                  <a:pt x="172" y="1152"/>
                  <a:pt x="172" y="1152"/>
                  <a:pt x="172" y="1152"/>
                </a:cubicBezTo>
                <a:cubicBezTo>
                  <a:pt x="176" y="1144"/>
                  <a:pt x="176" y="1144"/>
                  <a:pt x="176" y="1144"/>
                </a:cubicBezTo>
                <a:cubicBezTo>
                  <a:pt x="183" y="1144"/>
                  <a:pt x="183" y="1144"/>
                  <a:pt x="183" y="1144"/>
                </a:cubicBezTo>
                <a:cubicBezTo>
                  <a:pt x="192" y="1144"/>
                  <a:pt x="192" y="1144"/>
                  <a:pt x="192" y="1144"/>
                </a:cubicBezTo>
                <a:cubicBezTo>
                  <a:pt x="202" y="1144"/>
                  <a:pt x="202" y="1144"/>
                  <a:pt x="202" y="1144"/>
                </a:cubicBezTo>
                <a:cubicBezTo>
                  <a:pt x="212" y="1145"/>
                  <a:pt x="212" y="1145"/>
                  <a:pt x="212" y="1145"/>
                </a:cubicBezTo>
                <a:cubicBezTo>
                  <a:pt x="220" y="1142"/>
                  <a:pt x="220" y="1142"/>
                  <a:pt x="220" y="1142"/>
                </a:cubicBezTo>
                <a:cubicBezTo>
                  <a:pt x="228" y="1134"/>
                  <a:pt x="228" y="1134"/>
                  <a:pt x="228" y="1134"/>
                </a:cubicBezTo>
                <a:cubicBezTo>
                  <a:pt x="228" y="1129"/>
                  <a:pt x="228" y="1129"/>
                  <a:pt x="228" y="1129"/>
                </a:cubicBezTo>
                <a:cubicBezTo>
                  <a:pt x="224" y="1121"/>
                  <a:pt x="224" y="1121"/>
                  <a:pt x="224" y="1121"/>
                </a:cubicBezTo>
                <a:cubicBezTo>
                  <a:pt x="217" y="1110"/>
                  <a:pt x="217" y="1110"/>
                  <a:pt x="217" y="1110"/>
                </a:cubicBezTo>
                <a:cubicBezTo>
                  <a:pt x="209" y="1106"/>
                  <a:pt x="209" y="1106"/>
                  <a:pt x="209" y="1106"/>
                </a:cubicBezTo>
                <a:cubicBezTo>
                  <a:pt x="202" y="1106"/>
                  <a:pt x="202" y="1106"/>
                  <a:pt x="202" y="1106"/>
                </a:cubicBezTo>
                <a:cubicBezTo>
                  <a:pt x="193" y="1106"/>
                  <a:pt x="193" y="1106"/>
                  <a:pt x="193" y="1106"/>
                </a:cubicBezTo>
                <a:cubicBezTo>
                  <a:pt x="192" y="1101"/>
                  <a:pt x="192" y="1101"/>
                  <a:pt x="192" y="1101"/>
                </a:cubicBezTo>
                <a:cubicBezTo>
                  <a:pt x="195" y="1094"/>
                  <a:pt x="195" y="1094"/>
                  <a:pt x="195" y="1094"/>
                </a:cubicBezTo>
                <a:cubicBezTo>
                  <a:pt x="194" y="1088"/>
                  <a:pt x="194" y="1088"/>
                  <a:pt x="194" y="1088"/>
                </a:cubicBezTo>
                <a:cubicBezTo>
                  <a:pt x="189" y="1088"/>
                  <a:pt x="189" y="1088"/>
                  <a:pt x="189" y="1088"/>
                </a:cubicBezTo>
                <a:cubicBezTo>
                  <a:pt x="177" y="1082"/>
                  <a:pt x="177" y="1082"/>
                  <a:pt x="177" y="1082"/>
                </a:cubicBezTo>
                <a:cubicBezTo>
                  <a:pt x="172" y="1072"/>
                  <a:pt x="172" y="1072"/>
                  <a:pt x="172" y="1072"/>
                </a:cubicBezTo>
                <a:cubicBezTo>
                  <a:pt x="164" y="1063"/>
                  <a:pt x="164" y="1063"/>
                  <a:pt x="164" y="1063"/>
                </a:cubicBezTo>
                <a:cubicBezTo>
                  <a:pt x="163" y="1056"/>
                  <a:pt x="163" y="1056"/>
                  <a:pt x="163" y="1056"/>
                </a:cubicBezTo>
                <a:cubicBezTo>
                  <a:pt x="156" y="1051"/>
                  <a:pt x="156" y="1051"/>
                  <a:pt x="156" y="1051"/>
                </a:cubicBezTo>
                <a:cubicBezTo>
                  <a:pt x="152" y="1046"/>
                  <a:pt x="152" y="1046"/>
                  <a:pt x="152" y="1046"/>
                </a:cubicBezTo>
                <a:cubicBezTo>
                  <a:pt x="150" y="1041"/>
                  <a:pt x="150" y="1041"/>
                  <a:pt x="150" y="1041"/>
                </a:cubicBezTo>
                <a:cubicBezTo>
                  <a:pt x="150" y="1035"/>
                  <a:pt x="150" y="1035"/>
                  <a:pt x="150" y="1035"/>
                </a:cubicBezTo>
                <a:cubicBezTo>
                  <a:pt x="154" y="1031"/>
                  <a:pt x="154" y="1031"/>
                  <a:pt x="154" y="1031"/>
                </a:cubicBezTo>
                <a:cubicBezTo>
                  <a:pt x="155" y="1027"/>
                  <a:pt x="155" y="1027"/>
                  <a:pt x="155" y="1027"/>
                </a:cubicBezTo>
                <a:cubicBezTo>
                  <a:pt x="157" y="1023"/>
                  <a:pt x="157" y="1023"/>
                  <a:pt x="157" y="1023"/>
                </a:cubicBezTo>
                <a:cubicBezTo>
                  <a:pt x="154" y="1020"/>
                  <a:pt x="154" y="1020"/>
                  <a:pt x="154" y="1020"/>
                </a:cubicBezTo>
                <a:cubicBezTo>
                  <a:pt x="150" y="1015"/>
                  <a:pt x="150" y="1015"/>
                  <a:pt x="150" y="1015"/>
                </a:cubicBezTo>
                <a:cubicBezTo>
                  <a:pt x="150" y="1009"/>
                  <a:pt x="150" y="1009"/>
                  <a:pt x="150" y="1009"/>
                </a:cubicBezTo>
                <a:cubicBezTo>
                  <a:pt x="150" y="999"/>
                  <a:pt x="150" y="999"/>
                  <a:pt x="150" y="999"/>
                </a:cubicBezTo>
                <a:cubicBezTo>
                  <a:pt x="143" y="991"/>
                  <a:pt x="143" y="991"/>
                  <a:pt x="143" y="991"/>
                </a:cubicBezTo>
                <a:cubicBezTo>
                  <a:pt x="141" y="989"/>
                  <a:pt x="141" y="989"/>
                  <a:pt x="141" y="989"/>
                </a:cubicBezTo>
                <a:cubicBezTo>
                  <a:pt x="129" y="981"/>
                  <a:pt x="129" y="981"/>
                  <a:pt x="129" y="981"/>
                </a:cubicBezTo>
                <a:cubicBezTo>
                  <a:pt x="123" y="980"/>
                  <a:pt x="123" y="980"/>
                  <a:pt x="123" y="980"/>
                </a:cubicBezTo>
                <a:cubicBezTo>
                  <a:pt x="119" y="980"/>
                  <a:pt x="119" y="980"/>
                  <a:pt x="119" y="980"/>
                </a:cubicBezTo>
                <a:cubicBezTo>
                  <a:pt x="111" y="980"/>
                  <a:pt x="111" y="980"/>
                  <a:pt x="111" y="980"/>
                </a:cubicBezTo>
                <a:cubicBezTo>
                  <a:pt x="103" y="981"/>
                  <a:pt x="103" y="981"/>
                  <a:pt x="103" y="981"/>
                </a:cubicBezTo>
                <a:cubicBezTo>
                  <a:pt x="98" y="986"/>
                  <a:pt x="98" y="986"/>
                  <a:pt x="98" y="986"/>
                </a:cubicBezTo>
                <a:cubicBezTo>
                  <a:pt x="98" y="986"/>
                  <a:pt x="90" y="988"/>
                  <a:pt x="85" y="988"/>
                </a:cubicBezTo>
                <a:cubicBezTo>
                  <a:pt x="81" y="988"/>
                  <a:pt x="84" y="986"/>
                  <a:pt x="84" y="986"/>
                </a:cubicBezTo>
                <a:cubicBezTo>
                  <a:pt x="84" y="981"/>
                  <a:pt x="84" y="981"/>
                  <a:pt x="84" y="981"/>
                </a:cubicBezTo>
                <a:cubicBezTo>
                  <a:pt x="82" y="973"/>
                  <a:pt x="82" y="973"/>
                  <a:pt x="82" y="973"/>
                </a:cubicBezTo>
                <a:cubicBezTo>
                  <a:pt x="80" y="970"/>
                  <a:pt x="80" y="970"/>
                  <a:pt x="80" y="970"/>
                </a:cubicBezTo>
                <a:cubicBezTo>
                  <a:pt x="76" y="970"/>
                  <a:pt x="76" y="970"/>
                  <a:pt x="76" y="970"/>
                </a:cubicBezTo>
                <a:cubicBezTo>
                  <a:pt x="68" y="970"/>
                  <a:pt x="68" y="970"/>
                  <a:pt x="68" y="970"/>
                </a:cubicBezTo>
                <a:cubicBezTo>
                  <a:pt x="57" y="973"/>
                  <a:pt x="57" y="973"/>
                  <a:pt x="57" y="973"/>
                </a:cubicBezTo>
                <a:cubicBezTo>
                  <a:pt x="55" y="970"/>
                  <a:pt x="55" y="970"/>
                  <a:pt x="55" y="970"/>
                </a:cubicBezTo>
                <a:cubicBezTo>
                  <a:pt x="52" y="967"/>
                  <a:pt x="52" y="967"/>
                  <a:pt x="52" y="967"/>
                </a:cubicBezTo>
                <a:cubicBezTo>
                  <a:pt x="46" y="967"/>
                  <a:pt x="46" y="967"/>
                  <a:pt x="46" y="967"/>
                </a:cubicBezTo>
                <a:cubicBezTo>
                  <a:pt x="40" y="967"/>
                  <a:pt x="40" y="967"/>
                  <a:pt x="40" y="967"/>
                </a:cubicBezTo>
                <a:cubicBezTo>
                  <a:pt x="32" y="962"/>
                  <a:pt x="32" y="962"/>
                  <a:pt x="32" y="962"/>
                </a:cubicBezTo>
                <a:cubicBezTo>
                  <a:pt x="32" y="956"/>
                  <a:pt x="32" y="956"/>
                  <a:pt x="32" y="956"/>
                </a:cubicBezTo>
                <a:cubicBezTo>
                  <a:pt x="32" y="950"/>
                  <a:pt x="32" y="950"/>
                  <a:pt x="32" y="950"/>
                </a:cubicBezTo>
                <a:cubicBezTo>
                  <a:pt x="32" y="946"/>
                  <a:pt x="32" y="946"/>
                  <a:pt x="32" y="946"/>
                </a:cubicBezTo>
                <a:cubicBezTo>
                  <a:pt x="31" y="941"/>
                  <a:pt x="31" y="941"/>
                  <a:pt x="31" y="941"/>
                </a:cubicBezTo>
                <a:cubicBezTo>
                  <a:pt x="28" y="938"/>
                  <a:pt x="28" y="938"/>
                  <a:pt x="28" y="938"/>
                </a:cubicBezTo>
                <a:cubicBezTo>
                  <a:pt x="26" y="933"/>
                  <a:pt x="26" y="933"/>
                  <a:pt x="26" y="933"/>
                </a:cubicBezTo>
                <a:cubicBezTo>
                  <a:pt x="23" y="930"/>
                  <a:pt x="23" y="930"/>
                  <a:pt x="23" y="930"/>
                </a:cubicBezTo>
                <a:cubicBezTo>
                  <a:pt x="18" y="925"/>
                  <a:pt x="18" y="925"/>
                  <a:pt x="18" y="925"/>
                </a:cubicBezTo>
                <a:cubicBezTo>
                  <a:pt x="17" y="919"/>
                  <a:pt x="17" y="919"/>
                  <a:pt x="17" y="919"/>
                </a:cubicBezTo>
                <a:cubicBezTo>
                  <a:pt x="15" y="918"/>
                  <a:pt x="15" y="918"/>
                  <a:pt x="15" y="918"/>
                </a:cubicBezTo>
                <a:cubicBezTo>
                  <a:pt x="9" y="918"/>
                  <a:pt x="9" y="918"/>
                  <a:pt x="9" y="918"/>
                </a:cubicBezTo>
                <a:cubicBezTo>
                  <a:pt x="9" y="918"/>
                  <a:pt x="7" y="917"/>
                  <a:pt x="9" y="915"/>
                </a:cubicBezTo>
                <a:cubicBezTo>
                  <a:pt x="12" y="912"/>
                  <a:pt x="14" y="910"/>
                  <a:pt x="14" y="910"/>
                </a:cubicBezTo>
                <a:cubicBezTo>
                  <a:pt x="14" y="910"/>
                  <a:pt x="15" y="905"/>
                  <a:pt x="15" y="903"/>
                </a:cubicBezTo>
                <a:cubicBezTo>
                  <a:pt x="15" y="901"/>
                  <a:pt x="16" y="894"/>
                  <a:pt x="16" y="894"/>
                </a:cubicBezTo>
                <a:cubicBezTo>
                  <a:pt x="15" y="888"/>
                  <a:pt x="15" y="888"/>
                  <a:pt x="15" y="888"/>
                </a:cubicBezTo>
                <a:cubicBezTo>
                  <a:pt x="10" y="880"/>
                  <a:pt x="10" y="880"/>
                  <a:pt x="10" y="880"/>
                </a:cubicBezTo>
                <a:cubicBezTo>
                  <a:pt x="5" y="877"/>
                  <a:pt x="5" y="877"/>
                  <a:pt x="5" y="877"/>
                </a:cubicBezTo>
                <a:cubicBezTo>
                  <a:pt x="0" y="873"/>
                  <a:pt x="0" y="873"/>
                  <a:pt x="0" y="873"/>
                </a:cubicBezTo>
                <a:cubicBezTo>
                  <a:pt x="1" y="866"/>
                  <a:pt x="1" y="866"/>
                  <a:pt x="1" y="866"/>
                </a:cubicBezTo>
                <a:cubicBezTo>
                  <a:pt x="1" y="862"/>
                  <a:pt x="1" y="862"/>
                  <a:pt x="1" y="862"/>
                </a:cubicBezTo>
                <a:cubicBezTo>
                  <a:pt x="4" y="858"/>
                  <a:pt x="4" y="858"/>
                  <a:pt x="4" y="858"/>
                </a:cubicBezTo>
                <a:cubicBezTo>
                  <a:pt x="4" y="858"/>
                  <a:pt x="7" y="856"/>
                  <a:pt x="9" y="854"/>
                </a:cubicBezTo>
                <a:cubicBezTo>
                  <a:pt x="11" y="851"/>
                  <a:pt x="11" y="851"/>
                  <a:pt x="11" y="851"/>
                </a:cubicBezTo>
                <a:cubicBezTo>
                  <a:pt x="11" y="847"/>
                  <a:pt x="11" y="847"/>
                  <a:pt x="11" y="847"/>
                </a:cubicBezTo>
                <a:cubicBezTo>
                  <a:pt x="12" y="843"/>
                  <a:pt x="12" y="843"/>
                  <a:pt x="12" y="843"/>
                </a:cubicBezTo>
                <a:cubicBezTo>
                  <a:pt x="8" y="839"/>
                  <a:pt x="8" y="839"/>
                  <a:pt x="8" y="839"/>
                </a:cubicBezTo>
                <a:cubicBezTo>
                  <a:pt x="3" y="833"/>
                  <a:pt x="3" y="833"/>
                  <a:pt x="3" y="833"/>
                </a:cubicBezTo>
                <a:cubicBezTo>
                  <a:pt x="4" y="825"/>
                  <a:pt x="4" y="825"/>
                  <a:pt x="4" y="825"/>
                </a:cubicBezTo>
                <a:cubicBezTo>
                  <a:pt x="4" y="820"/>
                  <a:pt x="4" y="820"/>
                  <a:pt x="4" y="820"/>
                </a:cubicBezTo>
                <a:cubicBezTo>
                  <a:pt x="4" y="820"/>
                  <a:pt x="4" y="815"/>
                  <a:pt x="5" y="814"/>
                </a:cubicBezTo>
                <a:cubicBezTo>
                  <a:pt x="7" y="812"/>
                  <a:pt x="5" y="808"/>
                  <a:pt x="5" y="808"/>
                </a:cubicBezTo>
                <a:cubicBezTo>
                  <a:pt x="5" y="803"/>
                  <a:pt x="5" y="803"/>
                  <a:pt x="5" y="803"/>
                </a:cubicBezTo>
                <a:cubicBezTo>
                  <a:pt x="5" y="803"/>
                  <a:pt x="2" y="799"/>
                  <a:pt x="2" y="795"/>
                </a:cubicBezTo>
                <a:cubicBezTo>
                  <a:pt x="2" y="791"/>
                  <a:pt x="2" y="790"/>
                  <a:pt x="2" y="790"/>
                </a:cubicBezTo>
                <a:cubicBezTo>
                  <a:pt x="5" y="785"/>
                  <a:pt x="5" y="785"/>
                  <a:pt x="5" y="785"/>
                </a:cubicBezTo>
                <a:cubicBezTo>
                  <a:pt x="5" y="785"/>
                  <a:pt x="5" y="785"/>
                  <a:pt x="8" y="785"/>
                </a:cubicBezTo>
                <a:cubicBezTo>
                  <a:pt x="11" y="785"/>
                  <a:pt x="13" y="781"/>
                  <a:pt x="13" y="781"/>
                </a:cubicBezTo>
                <a:cubicBezTo>
                  <a:pt x="15" y="776"/>
                  <a:pt x="15" y="776"/>
                  <a:pt x="15" y="776"/>
                </a:cubicBezTo>
                <a:cubicBezTo>
                  <a:pt x="19" y="772"/>
                  <a:pt x="19" y="772"/>
                  <a:pt x="19" y="772"/>
                </a:cubicBezTo>
                <a:cubicBezTo>
                  <a:pt x="17" y="766"/>
                  <a:pt x="17" y="766"/>
                  <a:pt x="17" y="766"/>
                </a:cubicBezTo>
                <a:cubicBezTo>
                  <a:pt x="25" y="759"/>
                  <a:pt x="25" y="759"/>
                  <a:pt x="25" y="759"/>
                </a:cubicBezTo>
                <a:cubicBezTo>
                  <a:pt x="29" y="759"/>
                  <a:pt x="29" y="759"/>
                  <a:pt x="29" y="759"/>
                </a:cubicBezTo>
                <a:cubicBezTo>
                  <a:pt x="32" y="759"/>
                  <a:pt x="32" y="759"/>
                  <a:pt x="32" y="759"/>
                </a:cubicBezTo>
                <a:cubicBezTo>
                  <a:pt x="31" y="753"/>
                  <a:pt x="31" y="753"/>
                  <a:pt x="31" y="753"/>
                </a:cubicBezTo>
                <a:cubicBezTo>
                  <a:pt x="25" y="746"/>
                  <a:pt x="25" y="746"/>
                  <a:pt x="25" y="746"/>
                </a:cubicBezTo>
                <a:cubicBezTo>
                  <a:pt x="29" y="742"/>
                  <a:pt x="29" y="742"/>
                  <a:pt x="29" y="742"/>
                </a:cubicBezTo>
                <a:cubicBezTo>
                  <a:pt x="26" y="738"/>
                  <a:pt x="26" y="738"/>
                  <a:pt x="26" y="738"/>
                </a:cubicBezTo>
                <a:cubicBezTo>
                  <a:pt x="27" y="733"/>
                  <a:pt x="27" y="733"/>
                  <a:pt x="27" y="733"/>
                </a:cubicBezTo>
                <a:cubicBezTo>
                  <a:pt x="32" y="733"/>
                  <a:pt x="32" y="733"/>
                  <a:pt x="32" y="733"/>
                </a:cubicBezTo>
                <a:cubicBezTo>
                  <a:pt x="39" y="736"/>
                  <a:pt x="39" y="736"/>
                  <a:pt x="39" y="736"/>
                </a:cubicBezTo>
                <a:cubicBezTo>
                  <a:pt x="41" y="733"/>
                  <a:pt x="41" y="733"/>
                  <a:pt x="41" y="733"/>
                </a:cubicBezTo>
                <a:cubicBezTo>
                  <a:pt x="43" y="730"/>
                  <a:pt x="43" y="730"/>
                  <a:pt x="43" y="730"/>
                </a:cubicBezTo>
                <a:cubicBezTo>
                  <a:pt x="45" y="728"/>
                  <a:pt x="45" y="728"/>
                  <a:pt x="45" y="728"/>
                </a:cubicBezTo>
                <a:cubicBezTo>
                  <a:pt x="51" y="728"/>
                  <a:pt x="51" y="728"/>
                  <a:pt x="51" y="728"/>
                </a:cubicBezTo>
                <a:cubicBezTo>
                  <a:pt x="56" y="728"/>
                  <a:pt x="56" y="728"/>
                  <a:pt x="56" y="728"/>
                </a:cubicBezTo>
                <a:cubicBezTo>
                  <a:pt x="66" y="728"/>
                  <a:pt x="66" y="728"/>
                  <a:pt x="66" y="728"/>
                </a:cubicBezTo>
                <a:cubicBezTo>
                  <a:pt x="69" y="723"/>
                  <a:pt x="69" y="723"/>
                  <a:pt x="69" y="723"/>
                </a:cubicBezTo>
                <a:cubicBezTo>
                  <a:pt x="71" y="718"/>
                  <a:pt x="71" y="718"/>
                  <a:pt x="71" y="718"/>
                </a:cubicBezTo>
                <a:cubicBezTo>
                  <a:pt x="75" y="714"/>
                  <a:pt x="75" y="714"/>
                  <a:pt x="75" y="714"/>
                </a:cubicBezTo>
                <a:cubicBezTo>
                  <a:pt x="91" y="718"/>
                  <a:pt x="91" y="718"/>
                  <a:pt x="91" y="718"/>
                </a:cubicBezTo>
                <a:cubicBezTo>
                  <a:pt x="101" y="718"/>
                  <a:pt x="101" y="718"/>
                  <a:pt x="101" y="718"/>
                </a:cubicBezTo>
                <a:cubicBezTo>
                  <a:pt x="105" y="718"/>
                  <a:pt x="105" y="718"/>
                  <a:pt x="105" y="718"/>
                </a:cubicBezTo>
                <a:cubicBezTo>
                  <a:pt x="110" y="723"/>
                  <a:pt x="110" y="723"/>
                  <a:pt x="110" y="723"/>
                </a:cubicBezTo>
                <a:cubicBezTo>
                  <a:pt x="115" y="723"/>
                  <a:pt x="115" y="723"/>
                  <a:pt x="115" y="723"/>
                </a:cubicBezTo>
                <a:cubicBezTo>
                  <a:pt x="115" y="723"/>
                  <a:pt x="121" y="726"/>
                  <a:pt x="121" y="723"/>
                </a:cubicBezTo>
                <a:cubicBezTo>
                  <a:pt x="121" y="719"/>
                  <a:pt x="117" y="716"/>
                  <a:pt x="117" y="716"/>
                </a:cubicBezTo>
                <a:cubicBezTo>
                  <a:pt x="113" y="712"/>
                  <a:pt x="113" y="712"/>
                  <a:pt x="113" y="712"/>
                </a:cubicBezTo>
                <a:cubicBezTo>
                  <a:pt x="108" y="709"/>
                  <a:pt x="108" y="709"/>
                  <a:pt x="108" y="709"/>
                </a:cubicBezTo>
                <a:cubicBezTo>
                  <a:pt x="103" y="706"/>
                  <a:pt x="103" y="706"/>
                  <a:pt x="103" y="706"/>
                </a:cubicBezTo>
                <a:cubicBezTo>
                  <a:pt x="98" y="704"/>
                  <a:pt x="98" y="704"/>
                  <a:pt x="98" y="704"/>
                </a:cubicBezTo>
                <a:cubicBezTo>
                  <a:pt x="93" y="704"/>
                  <a:pt x="93" y="704"/>
                  <a:pt x="93" y="704"/>
                </a:cubicBezTo>
                <a:cubicBezTo>
                  <a:pt x="83" y="704"/>
                  <a:pt x="83" y="704"/>
                  <a:pt x="83" y="704"/>
                </a:cubicBezTo>
                <a:cubicBezTo>
                  <a:pt x="76" y="704"/>
                  <a:pt x="76" y="704"/>
                  <a:pt x="76" y="704"/>
                </a:cubicBezTo>
                <a:cubicBezTo>
                  <a:pt x="70" y="701"/>
                  <a:pt x="70" y="701"/>
                  <a:pt x="70" y="701"/>
                </a:cubicBezTo>
                <a:cubicBezTo>
                  <a:pt x="67" y="698"/>
                  <a:pt x="67" y="698"/>
                  <a:pt x="67" y="698"/>
                </a:cubicBezTo>
                <a:cubicBezTo>
                  <a:pt x="67" y="698"/>
                  <a:pt x="68" y="696"/>
                  <a:pt x="65" y="696"/>
                </a:cubicBezTo>
                <a:cubicBezTo>
                  <a:pt x="62" y="696"/>
                  <a:pt x="61" y="695"/>
                  <a:pt x="61" y="695"/>
                </a:cubicBezTo>
                <a:cubicBezTo>
                  <a:pt x="56" y="691"/>
                  <a:pt x="56" y="691"/>
                  <a:pt x="56" y="691"/>
                </a:cubicBezTo>
                <a:cubicBezTo>
                  <a:pt x="56" y="691"/>
                  <a:pt x="53" y="688"/>
                  <a:pt x="52" y="687"/>
                </a:cubicBezTo>
                <a:cubicBezTo>
                  <a:pt x="51" y="686"/>
                  <a:pt x="49" y="683"/>
                  <a:pt x="49" y="683"/>
                </a:cubicBezTo>
                <a:cubicBezTo>
                  <a:pt x="53" y="680"/>
                  <a:pt x="53" y="680"/>
                  <a:pt x="53" y="680"/>
                </a:cubicBezTo>
                <a:cubicBezTo>
                  <a:pt x="53" y="676"/>
                  <a:pt x="53" y="676"/>
                  <a:pt x="53" y="676"/>
                </a:cubicBezTo>
                <a:cubicBezTo>
                  <a:pt x="53" y="669"/>
                  <a:pt x="53" y="669"/>
                  <a:pt x="53" y="669"/>
                </a:cubicBezTo>
                <a:cubicBezTo>
                  <a:pt x="53" y="668"/>
                  <a:pt x="53" y="668"/>
                  <a:pt x="53" y="668"/>
                </a:cubicBezTo>
                <a:cubicBezTo>
                  <a:pt x="51" y="668"/>
                  <a:pt x="51" y="668"/>
                  <a:pt x="51" y="668"/>
                </a:cubicBezTo>
                <a:cubicBezTo>
                  <a:pt x="45" y="669"/>
                  <a:pt x="45" y="669"/>
                  <a:pt x="45" y="669"/>
                </a:cubicBezTo>
                <a:cubicBezTo>
                  <a:pt x="40" y="672"/>
                  <a:pt x="40" y="672"/>
                  <a:pt x="40" y="672"/>
                </a:cubicBezTo>
                <a:cubicBezTo>
                  <a:pt x="36" y="676"/>
                  <a:pt x="36" y="676"/>
                  <a:pt x="36" y="676"/>
                </a:cubicBezTo>
                <a:cubicBezTo>
                  <a:pt x="32" y="680"/>
                  <a:pt x="32" y="680"/>
                  <a:pt x="32" y="680"/>
                </a:cubicBezTo>
                <a:cubicBezTo>
                  <a:pt x="29" y="682"/>
                  <a:pt x="29" y="682"/>
                  <a:pt x="29" y="682"/>
                </a:cubicBezTo>
                <a:cubicBezTo>
                  <a:pt x="24" y="682"/>
                  <a:pt x="24" y="682"/>
                  <a:pt x="24" y="682"/>
                </a:cubicBezTo>
                <a:cubicBezTo>
                  <a:pt x="19" y="682"/>
                  <a:pt x="19" y="682"/>
                  <a:pt x="19" y="682"/>
                </a:cubicBezTo>
                <a:cubicBezTo>
                  <a:pt x="40" y="658"/>
                  <a:pt x="40" y="658"/>
                  <a:pt x="40" y="658"/>
                </a:cubicBezTo>
                <a:cubicBezTo>
                  <a:pt x="68" y="637"/>
                  <a:pt x="68" y="637"/>
                  <a:pt x="68" y="637"/>
                </a:cubicBezTo>
                <a:cubicBezTo>
                  <a:pt x="92" y="617"/>
                  <a:pt x="92" y="617"/>
                  <a:pt x="92" y="617"/>
                </a:cubicBezTo>
                <a:cubicBezTo>
                  <a:pt x="113" y="601"/>
                  <a:pt x="113" y="601"/>
                  <a:pt x="113" y="601"/>
                </a:cubicBezTo>
                <a:cubicBezTo>
                  <a:pt x="140" y="570"/>
                  <a:pt x="140" y="570"/>
                  <a:pt x="140" y="570"/>
                </a:cubicBezTo>
                <a:cubicBezTo>
                  <a:pt x="158" y="553"/>
                  <a:pt x="158" y="553"/>
                  <a:pt x="158" y="553"/>
                </a:cubicBezTo>
                <a:cubicBezTo>
                  <a:pt x="170" y="540"/>
                  <a:pt x="170" y="540"/>
                  <a:pt x="170" y="540"/>
                </a:cubicBezTo>
                <a:cubicBezTo>
                  <a:pt x="177" y="525"/>
                  <a:pt x="177" y="525"/>
                  <a:pt x="177" y="525"/>
                </a:cubicBezTo>
                <a:cubicBezTo>
                  <a:pt x="179" y="519"/>
                  <a:pt x="179" y="519"/>
                  <a:pt x="179" y="519"/>
                </a:cubicBezTo>
                <a:cubicBezTo>
                  <a:pt x="179" y="519"/>
                  <a:pt x="180" y="515"/>
                  <a:pt x="179" y="513"/>
                </a:cubicBezTo>
                <a:cubicBezTo>
                  <a:pt x="177" y="512"/>
                  <a:pt x="176" y="509"/>
                  <a:pt x="176" y="509"/>
                </a:cubicBezTo>
                <a:cubicBezTo>
                  <a:pt x="167" y="502"/>
                  <a:pt x="167" y="502"/>
                  <a:pt x="167" y="502"/>
                </a:cubicBezTo>
                <a:cubicBezTo>
                  <a:pt x="149" y="484"/>
                  <a:pt x="149" y="484"/>
                  <a:pt x="149" y="484"/>
                </a:cubicBezTo>
                <a:cubicBezTo>
                  <a:pt x="118" y="466"/>
                  <a:pt x="118" y="466"/>
                  <a:pt x="118" y="466"/>
                </a:cubicBezTo>
                <a:cubicBezTo>
                  <a:pt x="112" y="461"/>
                  <a:pt x="112" y="461"/>
                  <a:pt x="112" y="461"/>
                </a:cubicBezTo>
                <a:cubicBezTo>
                  <a:pt x="122" y="455"/>
                  <a:pt x="122" y="455"/>
                  <a:pt x="122" y="455"/>
                </a:cubicBezTo>
                <a:cubicBezTo>
                  <a:pt x="127" y="451"/>
                  <a:pt x="127" y="451"/>
                  <a:pt x="127" y="451"/>
                </a:cubicBezTo>
                <a:cubicBezTo>
                  <a:pt x="132" y="443"/>
                  <a:pt x="132" y="443"/>
                  <a:pt x="132" y="443"/>
                </a:cubicBezTo>
                <a:cubicBezTo>
                  <a:pt x="136" y="436"/>
                  <a:pt x="136" y="436"/>
                  <a:pt x="136" y="436"/>
                </a:cubicBezTo>
                <a:cubicBezTo>
                  <a:pt x="136" y="430"/>
                  <a:pt x="136" y="430"/>
                  <a:pt x="136" y="430"/>
                </a:cubicBezTo>
                <a:cubicBezTo>
                  <a:pt x="136" y="430"/>
                  <a:pt x="132" y="424"/>
                  <a:pt x="131" y="423"/>
                </a:cubicBezTo>
                <a:cubicBezTo>
                  <a:pt x="130" y="422"/>
                  <a:pt x="125" y="419"/>
                  <a:pt x="125" y="419"/>
                </a:cubicBezTo>
                <a:cubicBezTo>
                  <a:pt x="120" y="416"/>
                  <a:pt x="120" y="416"/>
                  <a:pt x="120" y="416"/>
                </a:cubicBezTo>
                <a:cubicBezTo>
                  <a:pt x="113" y="410"/>
                  <a:pt x="113" y="410"/>
                  <a:pt x="113" y="410"/>
                </a:cubicBezTo>
                <a:cubicBezTo>
                  <a:pt x="112" y="405"/>
                  <a:pt x="112" y="405"/>
                  <a:pt x="112" y="405"/>
                </a:cubicBezTo>
                <a:cubicBezTo>
                  <a:pt x="112" y="405"/>
                  <a:pt x="111" y="402"/>
                  <a:pt x="113" y="400"/>
                </a:cubicBezTo>
                <a:cubicBezTo>
                  <a:pt x="115" y="398"/>
                  <a:pt x="116" y="396"/>
                  <a:pt x="116" y="396"/>
                </a:cubicBezTo>
                <a:cubicBezTo>
                  <a:pt x="116" y="391"/>
                  <a:pt x="116" y="391"/>
                  <a:pt x="116" y="391"/>
                </a:cubicBezTo>
                <a:cubicBezTo>
                  <a:pt x="113" y="390"/>
                  <a:pt x="113" y="390"/>
                  <a:pt x="113" y="390"/>
                </a:cubicBezTo>
                <a:cubicBezTo>
                  <a:pt x="113" y="390"/>
                  <a:pt x="109" y="388"/>
                  <a:pt x="108" y="387"/>
                </a:cubicBezTo>
                <a:cubicBezTo>
                  <a:pt x="107" y="386"/>
                  <a:pt x="104" y="385"/>
                  <a:pt x="104" y="385"/>
                </a:cubicBezTo>
                <a:cubicBezTo>
                  <a:pt x="100" y="380"/>
                  <a:pt x="100" y="380"/>
                  <a:pt x="100" y="380"/>
                </a:cubicBezTo>
                <a:cubicBezTo>
                  <a:pt x="98" y="377"/>
                  <a:pt x="98" y="377"/>
                  <a:pt x="98" y="377"/>
                </a:cubicBezTo>
                <a:cubicBezTo>
                  <a:pt x="95" y="371"/>
                  <a:pt x="95" y="371"/>
                  <a:pt x="95" y="371"/>
                </a:cubicBezTo>
                <a:cubicBezTo>
                  <a:pt x="98" y="368"/>
                  <a:pt x="98" y="368"/>
                  <a:pt x="98" y="368"/>
                </a:cubicBezTo>
                <a:cubicBezTo>
                  <a:pt x="102" y="363"/>
                  <a:pt x="102" y="363"/>
                  <a:pt x="102" y="363"/>
                </a:cubicBezTo>
                <a:cubicBezTo>
                  <a:pt x="102" y="359"/>
                  <a:pt x="102" y="359"/>
                  <a:pt x="102" y="359"/>
                </a:cubicBezTo>
                <a:cubicBezTo>
                  <a:pt x="102" y="359"/>
                  <a:pt x="101" y="358"/>
                  <a:pt x="99" y="357"/>
                </a:cubicBezTo>
                <a:cubicBezTo>
                  <a:pt x="98" y="355"/>
                  <a:pt x="99" y="355"/>
                  <a:pt x="99" y="350"/>
                </a:cubicBezTo>
                <a:cubicBezTo>
                  <a:pt x="99" y="346"/>
                  <a:pt x="100" y="339"/>
                  <a:pt x="100" y="339"/>
                </a:cubicBezTo>
                <a:cubicBezTo>
                  <a:pt x="101" y="333"/>
                  <a:pt x="101" y="333"/>
                  <a:pt x="101" y="333"/>
                </a:cubicBezTo>
                <a:cubicBezTo>
                  <a:pt x="105" y="324"/>
                  <a:pt x="105" y="324"/>
                  <a:pt x="105" y="324"/>
                </a:cubicBezTo>
                <a:cubicBezTo>
                  <a:pt x="110" y="323"/>
                  <a:pt x="110" y="323"/>
                  <a:pt x="110" y="323"/>
                </a:cubicBezTo>
                <a:cubicBezTo>
                  <a:pt x="114" y="323"/>
                  <a:pt x="114" y="323"/>
                  <a:pt x="114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15"/>
                  <a:pt x="118" y="315"/>
                  <a:pt x="118" y="315"/>
                </a:cubicBezTo>
                <a:cubicBezTo>
                  <a:pt x="118" y="309"/>
                  <a:pt x="118" y="309"/>
                  <a:pt x="118" y="309"/>
                </a:cubicBezTo>
                <a:cubicBezTo>
                  <a:pt x="114" y="304"/>
                  <a:pt x="114" y="304"/>
                  <a:pt x="114" y="304"/>
                </a:cubicBezTo>
                <a:cubicBezTo>
                  <a:pt x="112" y="296"/>
                  <a:pt x="112" y="296"/>
                  <a:pt x="112" y="296"/>
                </a:cubicBezTo>
                <a:cubicBezTo>
                  <a:pt x="108" y="290"/>
                  <a:pt x="108" y="290"/>
                  <a:pt x="108" y="29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2" y="280"/>
                  <a:pt x="102" y="280"/>
                  <a:pt x="102" y="280"/>
                </a:cubicBezTo>
                <a:cubicBezTo>
                  <a:pt x="100" y="277"/>
                  <a:pt x="100" y="277"/>
                  <a:pt x="100" y="277"/>
                </a:cubicBezTo>
                <a:cubicBezTo>
                  <a:pt x="95" y="273"/>
                  <a:pt x="95" y="273"/>
                  <a:pt x="95" y="273"/>
                </a:cubicBezTo>
                <a:cubicBezTo>
                  <a:pt x="92" y="265"/>
                  <a:pt x="92" y="265"/>
                  <a:pt x="92" y="265"/>
                </a:cubicBezTo>
                <a:cubicBezTo>
                  <a:pt x="89" y="261"/>
                  <a:pt x="89" y="261"/>
                  <a:pt x="89" y="261"/>
                </a:cubicBezTo>
                <a:cubicBezTo>
                  <a:pt x="84" y="255"/>
                  <a:pt x="84" y="255"/>
                  <a:pt x="84" y="255"/>
                </a:cubicBezTo>
                <a:cubicBezTo>
                  <a:pt x="82" y="248"/>
                  <a:pt x="82" y="248"/>
                  <a:pt x="82" y="248"/>
                </a:cubicBezTo>
                <a:cubicBezTo>
                  <a:pt x="79" y="245"/>
                  <a:pt x="79" y="245"/>
                  <a:pt x="79" y="245"/>
                </a:cubicBezTo>
                <a:cubicBezTo>
                  <a:pt x="74" y="238"/>
                  <a:pt x="74" y="238"/>
                  <a:pt x="74" y="238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72" y="231"/>
                  <a:pt x="72" y="231"/>
                  <a:pt x="72" y="231"/>
                </a:cubicBezTo>
                <a:cubicBezTo>
                  <a:pt x="75" y="225"/>
                  <a:pt x="75" y="225"/>
                  <a:pt x="75" y="225"/>
                </a:cubicBezTo>
                <a:cubicBezTo>
                  <a:pt x="77" y="223"/>
                  <a:pt x="77" y="223"/>
                  <a:pt x="77" y="223"/>
                </a:cubicBezTo>
                <a:cubicBezTo>
                  <a:pt x="81" y="217"/>
                  <a:pt x="81" y="217"/>
                  <a:pt x="81" y="217"/>
                </a:cubicBezTo>
                <a:cubicBezTo>
                  <a:pt x="81" y="217"/>
                  <a:pt x="86" y="212"/>
                  <a:pt x="87" y="211"/>
                </a:cubicBezTo>
                <a:cubicBezTo>
                  <a:pt x="89" y="209"/>
                  <a:pt x="94" y="201"/>
                  <a:pt x="94" y="201"/>
                </a:cubicBezTo>
                <a:cubicBezTo>
                  <a:pt x="99" y="197"/>
                  <a:pt x="99" y="197"/>
                  <a:pt x="99" y="197"/>
                </a:cubicBezTo>
                <a:cubicBezTo>
                  <a:pt x="102" y="193"/>
                  <a:pt x="102" y="193"/>
                  <a:pt x="102" y="193"/>
                </a:cubicBezTo>
                <a:cubicBezTo>
                  <a:pt x="106" y="188"/>
                  <a:pt x="106" y="188"/>
                  <a:pt x="106" y="188"/>
                </a:cubicBezTo>
                <a:cubicBezTo>
                  <a:pt x="108" y="185"/>
                  <a:pt x="108" y="185"/>
                  <a:pt x="108" y="185"/>
                </a:cubicBezTo>
                <a:cubicBezTo>
                  <a:pt x="111" y="178"/>
                  <a:pt x="111" y="178"/>
                  <a:pt x="111" y="178"/>
                </a:cubicBezTo>
                <a:cubicBezTo>
                  <a:pt x="110" y="175"/>
                  <a:pt x="110" y="175"/>
                  <a:pt x="110" y="175"/>
                </a:cubicBezTo>
                <a:cubicBezTo>
                  <a:pt x="107" y="171"/>
                  <a:pt x="107" y="171"/>
                  <a:pt x="107" y="171"/>
                </a:cubicBezTo>
                <a:cubicBezTo>
                  <a:pt x="103" y="166"/>
                  <a:pt x="103" y="166"/>
                  <a:pt x="103" y="166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66" y="140"/>
                  <a:pt x="66" y="140"/>
                  <a:pt x="66" y="140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58" y="132"/>
                  <a:pt x="58" y="132"/>
                  <a:pt x="58" y="132"/>
                </a:cubicBezTo>
                <a:cubicBezTo>
                  <a:pt x="51" y="125"/>
                  <a:pt x="51" y="125"/>
                  <a:pt x="51" y="125"/>
                </a:cubicBezTo>
                <a:cubicBezTo>
                  <a:pt x="47" y="116"/>
                  <a:pt x="47" y="116"/>
                  <a:pt x="47" y="116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5" y="95"/>
                  <a:pt x="55" y="95"/>
                  <a:pt x="55" y="95"/>
                </a:cubicBezTo>
                <a:cubicBezTo>
                  <a:pt x="56" y="90"/>
                  <a:pt x="56" y="90"/>
                  <a:pt x="56" y="90"/>
                </a:cubicBezTo>
                <a:cubicBezTo>
                  <a:pt x="54" y="85"/>
                  <a:pt x="54" y="85"/>
                  <a:pt x="54" y="85"/>
                </a:cubicBezTo>
                <a:cubicBezTo>
                  <a:pt x="54" y="85"/>
                  <a:pt x="54" y="82"/>
                  <a:pt x="52" y="82"/>
                </a:cubicBezTo>
                <a:cubicBezTo>
                  <a:pt x="55" y="77"/>
                  <a:pt x="55" y="77"/>
                  <a:pt x="55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64" y="70"/>
                  <a:pt x="64" y="70"/>
                  <a:pt x="64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8" y="66"/>
                  <a:pt x="78" y="66"/>
                  <a:pt x="78" y="66"/>
                </a:cubicBezTo>
                <a:cubicBezTo>
                  <a:pt x="85" y="59"/>
                  <a:pt x="85" y="59"/>
                  <a:pt x="85" y="59"/>
                </a:cubicBezTo>
                <a:cubicBezTo>
                  <a:pt x="89" y="49"/>
                  <a:pt x="89" y="49"/>
                  <a:pt x="89" y="49"/>
                </a:cubicBezTo>
                <a:cubicBezTo>
                  <a:pt x="95" y="49"/>
                  <a:pt x="95" y="49"/>
                  <a:pt x="95" y="49"/>
                </a:cubicBezTo>
                <a:cubicBezTo>
                  <a:pt x="98" y="46"/>
                  <a:pt x="98" y="46"/>
                  <a:pt x="98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6"/>
                  <a:pt x="110" y="42"/>
                  <a:pt x="118" y="34"/>
                </a:cubicBezTo>
                <a:cubicBezTo>
                  <a:pt x="125" y="26"/>
                  <a:pt x="122" y="30"/>
                  <a:pt x="122" y="30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38" y="33"/>
                  <a:pt x="138" y="33"/>
                  <a:pt x="138" y="33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9" y="34"/>
                  <a:pt x="149" y="34"/>
                  <a:pt x="149" y="34"/>
                </a:cubicBezTo>
                <a:cubicBezTo>
                  <a:pt x="152" y="31"/>
                  <a:pt x="152" y="31"/>
                  <a:pt x="152" y="31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62" y="15"/>
                  <a:pt x="162" y="15"/>
                  <a:pt x="162" y="15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1" y="19"/>
                  <a:pt x="171" y="19"/>
                  <a:pt x="171" y="19"/>
                </a:cubicBezTo>
                <a:cubicBezTo>
                  <a:pt x="171" y="22"/>
                  <a:pt x="171" y="22"/>
                  <a:pt x="171" y="22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5" y="19"/>
                  <a:pt x="175" y="19"/>
                  <a:pt x="175" y="19"/>
                </a:cubicBezTo>
                <a:cubicBezTo>
                  <a:pt x="181" y="17"/>
                  <a:pt x="181" y="17"/>
                  <a:pt x="181" y="17"/>
                </a:cubicBezTo>
                <a:cubicBezTo>
                  <a:pt x="185" y="17"/>
                  <a:pt x="185" y="17"/>
                  <a:pt x="185" y="17"/>
                </a:cubicBezTo>
                <a:cubicBezTo>
                  <a:pt x="189" y="12"/>
                  <a:pt x="189" y="12"/>
                  <a:pt x="189" y="12"/>
                </a:cubicBezTo>
                <a:cubicBezTo>
                  <a:pt x="193" y="8"/>
                  <a:pt x="193" y="8"/>
                  <a:pt x="193" y="8"/>
                </a:cubicBezTo>
                <a:cubicBezTo>
                  <a:pt x="198" y="3"/>
                  <a:pt x="198" y="3"/>
                  <a:pt x="198" y="3"/>
                </a:cubicBezTo>
                <a:cubicBezTo>
                  <a:pt x="200" y="0"/>
                  <a:pt x="200" y="0"/>
                  <a:pt x="200" y="0"/>
                </a:cubicBezTo>
                <a:cubicBezTo>
                  <a:pt x="210" y="3"/>
                  <a:pt x="210" y="3"/>
                  <a:pt x="210" y="3"/>
                </a:cubicBezTo>
                <a:cubicBezTo>
                  <a:pt x="212" y="5"/>
                  <a:pt x="212" y="5"/>
                  <a:pt x="212" y="5"/>
                </a:cubicBezTo>
                <a:cubicBezTo>
                  <a:pt x="213" y="6"/>
                  <a:pt x="213" y="6"/>
                  <a:pt x="213" y="6"/>
                </a:cubicBezTo>
                <a:cubicBezTo>
                  <a:pt x="216" y="9"/>
                  <a:pt x="216" y="9"/>
                  <a:pt x="216" y="9"/>
                </a:cubicBezTo>
                <a:cubicBezTo>
                  <a:pt x="219" y="11"/>
                  <a:pt x="219" y="11"/>
                  <a:pt x="219" y="11"/>
                </a:cubicBezTo>
                <a:cubicBezTo>
                  <a:pt x="225" y="11"/>
                  <a:pt x="225" y="11"/>
                  <a:pt x="225" y="11"/>
                </a:cubicBezTo>
                <a:cubicBezTo>
                  <a:pt x="230" y="11"/>
                  <a:pt x="230" y="11"/>
                  <a:pt x="230" y="11"/>
                </a:cubicBezTo>
                <a:cubicBezTo>
                  <a:pt x="238" y="11"/>
                  <a:pt x="238" y="11"/>
                  <a:pt x="238" y="11"/>
                </a:cubicBezTo>
                <a:cubicBezTo>
                  <a:pt x="241" y="15"/>
                  <a:pt x="241" y="15"/>
                  <a:pt x="241" y="15"/>
                </a:cubicBezTo>
                <a:cubicBezTo>
                  <a:pt x="245" y="18"/>
                  <a:pt x="245" y="18"/>
                  <a:pt x="245" y="18"/>
                </a:cubicBezTo>
                <a:cubicBezTo>
                  <a:pt x="246" y="22"/>
                  <a:pt x="246" y="22"/>
                  <a:pt x="246" y="22"/>
                </a:cubicBezTo>
                <a:cubicBezTo>
                  <a:pt x="243" y="25"/>
                  <a:pt x="243" y="25"/>
                  <a:pt x="243" y="25"/>
                </a:cubicBezTo>
                <a:cubicBezTo>
                  <a:pt x="238" y="26"/>
                  <a:pt x="238" y="26"/>
                  <a:pt x="238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29" y="26"/>
                  <a:pt x="227" y="26"/>
                </a:cubicBezTo>
                <a:cubicBezTo>
                  <a:pt x="225" y="26"/>
                  <a:pt x="225" y="26"/>
                  <a:pt x="222" y="26"/>
                </a:cubicBezTo>
                <a:cubicBezTo>
                  <a:pt x="219" y="26"/>
                  <a:pt x="217" y="24"/>
                  <a:pt x="217" y="24"/>
                </a:cubicBezTo>
                <a:cubicBezTo>
                  <a:pt x="213" y="22"/>
                  <a:pt x="213" y="22"/>
                  <a:pt x="213" y="22"/>
                </a:cubicBezTo>
                <a:cubicBezTo>
                  <a:pt x="209" y="19"/>
                  <a:pt x="209" y="19"/>
                  <a:pt x="209" y="19"/>
                </a:cubicBezTo>
                <a:cubicBezTo>
                  <a:pt x="209" y="19"/>
                  <a:pt x="210" y="17"/>
                  <a:pt x="207" y="17"/>
                </a:cubicBezTo>
                <a:cubicBezTo>
                  <a:pt x="204" y="17"/>
                  <a:pt x="202" y="19"/>
                  <a:pt x="202" y="19"/>
                </a:cubicBezTo>
                <a:cubicBezTo>
                  <a:pt x="204" y="25"/>
                  <a:pt x="204" y="25"/>
                  <a:pt x="204" y="25"/>
                </a:cubicBezTo>
                <a:cubicBezTo>
                  <a:pt x="211" y="29"/>
                  <a:pt x="211" y="29"/>
                  <a:pt x="211" y="29"/>
                </a:cubicBezTo>
                <a:cubicBezTo>
                  <a:pt x="213" y="29"/>
                  <a:pt x="213" y="29"/>
                  <a:pt x="213" y="29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27" y="37"/>
                  <a:pt x="227" y="37"/>
                  <a:pt x="227" y="37"/>
                </a:cubicBezTo>
                <a:cubicBezTo>
                  <a:pt x="231" y="37"/>
                  <a:pt x="231" y="37"/>
                  <a:pt x="231" y="37"/>
                </a:cubicBezTo>
                <a:cubicBezTo>
                  <a:pt x="236" y="42"/>
                  <a:pt x="236" y="42"/>
                  <a:pt x="236" y="42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6" y="47"/>
                  <a:pt x="246" y="47"/>
                  <a:pt x="246" y="47"/>
                </a:cubicBezTo>
                <a:cubicBezTo>
                  <a:pt x="251" y="43"/>
                  <a:pt x="251" y="43"/>
                  <a:pt x="251" y="43"/>
                </a:cubicBezTo>
                <a:cubicBezTo>
                  <a:pt x="254" y="42"/>
                  <a:pt x="254" y="42"/>
                  <a:pt x="254" y="42"/>
                </a:cubicBezTo>
                <a:cubicBezTo>
                  <a:pt x="262" y="44"/>
                  <a:pt x="262" y="44"/>
                  <a:pt x="262" y="44"/>
                </a:cubicBezTo>
                <a:cubicBezTo>
                  <a:pt x="262" y="49"/>
                  <a:pt x="262" y="49"/>
                  <a:pt x="262" y="49"/>
                </a:cubicBezTo>
                <a:cubicBezTo>
                  <a:pt x="264" y="52"/>
                  <a:pt x="264" y="52"/>
                  <a:pt x="264" y="52"/>
                </a:cubicBezTo>
                <a:cubicBezTo>
                  <a:pt x="264" y="54"/>
                  <a:pt x="264" y="54"/>
                  <a:pt x="264" y="54"/>
                </a:cubicBezTo>
                <a:cubicBezTo>
                  <a:pt x="265" y="57"/>
                  <a:pt x="265" y="57"/>
                  <a:pt x="265" y="57"/>
                </a:cubicBezTo>
                <a:cubicBezTo>
                  <a:pt x="264" y="61"/>
                  <a:pt x="264" y="61"/>
                  <a:pt x="264" y="61"/>
                </a:cubicBezTo>
                <a:cubicBezTo>
                  <a:pt x="260" y="61"/>
                  <a:pt x="260" y="61"/>
                  <a:pt x="260" y="61"/>
                </a:cubicBezTo>
                <a:cubicBezTo>
                  <a:pt x="257" y="64"/>
                  <a:pt x="257" y="64"/>
                  <a:pt x="257" y="64"/>
                </a:cubicBezTo>
                <a:cubicBezTo>
                  <a:pt x="253" y="67"/>
                  <a:pt x="253" y="67"/>
                  <a:pt x="253" y="67"/>
                </a:cubicBezTo>
                <a:cubicBezTo>
                  <a:pt x="251" y="69"/>
                  <a:pt x="251" y="69"/>
                  <a:pt x="251" y="69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52" y="72"/>
                  <a:pt x="254" y="71"/>
                  <a:pt x="254" y="71"/>
                </a:cubicBezTo>
                <a:cubicBezTo>
                  <a:pt x="261" y="69"/>
                  <a:pt x="261" y="69"/>
                  <a:pt x="261" y="69"/>
                </a:cubicBezTo>
                <a:cubicBezTo>
                  <a:pt x="264" y="66"/>
                  <a:pt x="264" y="66"/>
                  <a:pt x="264" y="66"/>
                </a:cubicBezTo>
                <a:cubicBezTo>
                  <a:pt x="267" y="61"/>
                  <a:pt x="267" y="61"/>
                  <a:pt x="267" y="61"/>
                </a:cubicBezTo>
                <a:cubicBezTo>
                  <a:pt x="269" y="56"/>
                  <a:pt x="269" y="56"/>
                  <a:pt x="269" y="56"/>
                </a:cubicBezTo>
                <a:cubicBezTo>
                  <a:pt x="270" y="50"/>
                  <a:pt x="270" y="50"/>
                  <a:pt x="270" y="50"/>
                </a:cubicBezTo>
                <a:cubicBezTo>
                  <a:pt x="270" y="50"/>
                  <a:pt x="270" y="46"/>
                  <a:pt x="272" y="48"/>
                </a:cubicBezTo>
                <a:cubicBezTo>
                  <a:pt x="274" y="50"/>
                  <a:pt x="283" y="50"/>
                  <a:pt x="283" y="50"/>
                </a:cubicBezTo>
                <a:cubicBezTo>
                  <a:pt x="288" y="50"/>
                  <a:pt x="288" y="50"/>
                  <a:pt x="288" y="50"/>
                </a:cubicBezTo>
                <a:cubicBezTo>
                  <a:pt x="291" y="47"/>
                  <a:pt x="291" y="47"/>
                  <a:pt x="291" y="47"/>
                </a:cubicBezTo>
                <a:cubicBezTo>
                  <a:pt x="293" y="45"/>
                  <a:pt x="293" y="45"/>
                  <a:pt x="293" y="45"/>
                </a:cubicBezTo>
                <a:cubicBezTo>
                  <a:pt x="296" y="45"/>
                  <a:pt x="296" y="45"/>
                  <a:pt x="296" y="45"/>
                </a:cubicBezTo>
                <a:cubicBezTo>
                  <a:pt x="303" y="49"/>
                  <a:pt x="303" y="49"/>
                  <a:pt x="303" y="49"/>
                </a:cubicBezTo>
                <a:cubicBezTo>
                  <a:pt x="311" y="52"/>
                  <a:pt x="311" y="52"/>
                  <a:pt x="311" y="52"/>
                </a:cubicBezTo>
                <a:cubicBezTo>
                  <a:pt x="315" y="52"/>
                  <a:pt x="315" y="52"/>
                  <a:pt x="315" y="52"/>
                </a:cubicBezTo>
                <a:cubicBezTo>
                  <a:pt x="327" y="55"/>
                  <a:pt x="327" y="55"/>
                  <a:pt x="327" y="55"/>
                </a:cubicBezTo>
                <a:cubicBezTo>
                  <a:pt x="333" y="55"/>
                  <a:pt x="333" y="55"/>
                  <a:pt x="333" y="55"/>
                </a:cubicBezTo>
                <a:cubicBezTo>
                  <a:pt x="339" y="55"/>
                  <a:pt x="339" y="55"/>
                  <a:pt x="339" y="55"/>
                </a:cubicBezTo>
                <a:cubicBezTo>
                  <a:pt x="345" y="52"/>
                  <a:pt x="345" y="52"/>
                  <a:pt x="345" y="52"/>
                </a:cubicBezTo>
                <a:cubicBezTo>
                  <a:pt x="352" y="54"/>
                  <a:pt x="352" y="54"/>
                  <a:pt x="352" y="54"/>
                </a:cubicBezTo>
                <a:cubicBezTo>
                  <a:pt x="355" y="54"/>
                  <a:pt x="355" y="54"/>
                  <a:pt x="355" y="54"/>
                </a:cubicBezTo>
                <a:cubicBezTo>
                  <a:pt x="360" y="57"/>
                  <a:pt x="360" y="57"/>
                  <a:pt x="360" y="57"/>
                </a:cubicBezTo>
                <a:cubicBezTo>
                  <a:pt x="370" y="61"/>
                  <a:pt x="370" y="61"/>
                  <a:pt x="370" y="61"/>
                </a:cubicBezTo>
                <a:cubicBezTo>
                  <a:pt x="378" y="62"/>
                  <a:pt x="378" y="62"/>
                  <a:pt x="378" y="62"/>
                </a:cubicBezTo>
                <a:cubicBezTo>
                  <a:pt x="386" y="65"/>
                  <a:pt x="386" y="65"/>
                  <a:pt x="386" y="65"/>
                </a:cubicBezTo>
                <a:cubicBezTo>
                  <a:pt x="391" y="67"/>
                  <a:pt x="391" y="67"/>
                  <a:pt x="391" y="67"/>
                </a:cubicBezTo>
                <a:cubicBezTo>
                  <a:pt x="401" y="74"/>
                  <a:pt x="401" y="74"/>
                  <a:pt x="401" y="74"/>
                </a:cubicBezTo>
                <a:cubicBezTo>
                  <a:pt x="407" y="74"/>
                  <a:pt x="407" y="74"/>
                  <a:pt x="407" y="74"/>
                </a:cubicBezTo>
                <a:cubicBezTo>
                  <a:pt x="413" y="79"/>
                  <a:pt x="413" y="79"/>
                  <a:pt x="413" y="79"/>
                </a:cubicBezTo>
                <a:cubicBezTo>
                  <a:pt x="419" y="82"/>
                  <a:pt x="419" y="82"/>
                  <a:pt x="419" y="82"/>
                </a:cubicBezTo>
                <a:cubicBezTo>
                  <a:pt x="423" y="85"/>
                  <a:pt x="423" y="85"/>
                  <a:pt x="423" y="85"/>
                </a:cubicBezTo>
                <a:cubicBezTo>
                  <a:pt x="423" y="85"/>
                  <a:pt x="425" y="83"/>
                  <a:pt x="426" y="85"/>
                </a:cubicBezTo>
                <a:cubicBezTo>
                  <a:pt x="428" y="86"/>
                  <a:pt x="436" y="90"/>
                  <a:pt x="436" y="90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47" y="98"/>
                  <a:pt x="447" y="98"/>
                  <a:pt x="447" y="98"/>
                </a:cubicBezTo>
                <a:cubicBezTo>
                  <a:pt x="456" y="101"/>
                  <a:pt x="456" y="101"/>
                  <a:pt x="456" y="101"/>
                </a:cubicBezTo>
                <a:cubicBezTo>
                  <a:pt x="459" y="104"/>
                  <a:pt x="459" y="104"/>
                  <a:pt x="459" y="104"/>
                </a:cubicBezTo>
                <a:cubicBezTo>
                  <a:pt x="462" y="108"/>
                  <a:pt x="462" y="108"/>
                  <a:pt x="462" y="108"/>
                </a:cubicBezTo>
                <a:cubicBezTo>
                  <a:pt x="469" y="110"/>
                  <a:pt x="469" y="110"/>
                  <a:pt x="469" y="110"/>
                </a:cubicBezTo>
                <a:cubicBezTo>
                  <a:pt x="473" y="115"/>
                  <a:pt x="473" y="115"/>
                  <a:pt x="473" y="115"/>
                </a:cubicBezTo>
                <a:cubicBezTo>
                  <a:pt x="477" y="118"/>
                  <a:pt x="477" y="118"/>
                  <a:pt x="477" y="118"/>
                </a:cubicBezTo>
                <a:cubicBezTo>
                  <a:pt x="482" y="122"/>
                  <a:pt x="482" y="122"/>
                  <a:pt x="482" y="122"/>
                </a:cubicBezTo>
                <a:cubicBezTo>
                  <a:pt x="482" y="122"/>
                  <a:pt x="484" y="120"/>
                  <a:pt x="486" y="122"/>
                </a:cubicBezTo>
                <a:cubicBezTo>
                  <a:pt x="487" y="123"/>
                  <a:pt x="491" y="122"/>
                  <a:pt x="491" y="122"/>
                </a:cubicBezTo>
                <a:cubicBezTo>
                  <a:pt x="494" y="122"/>
                  <a:pt x="494" y="122"/>
                  <a:pt x="494" y="122"/>
                </a:cubicBezTo>
                <a:cubicBezTo>
                  <a:pt x="500" y="125"/>
                  <a:pt x="500" y="125"/>
                  <a:pt x="500" y="125"/>
                </a:cubicBezTo>
                <a:cubicBezTo>
                  <a:pt x="505" y="128"/>
                  <a:pt x="505" y="128"/>
                  <a:pt x="505" y="128"/>
                </a:cubicBezTo>
                <a:cubicBezTo>
                  <a:pt x="513" y="134"/>
                  <a:pt x="513" y="134"/>
                  <a:pt x="513" y="134"/>
                </a:cubicBezTo>
                <a:cubicBezTo>
                  <a:pt x="513" y="134"/>
                  <a:pt x="512" y="136"/>
                  <a:pt x="515" y="136"/>
                </a:cubicBezTo>
                <a:cubicBezTo>
                  <a:pt x="518" y="136"/>
                  <a:pt x="523" y="139"/>
                  <a:pt x="523" y="139"/>
                </a:cubicBezTo>
                <a:cubicBezTo>
                  <a:pt x="529" y="143"/>
                  <a:pt x="529" y="143"/>
                  <a:pt x="529" y="143"/>
                </a:cubicBezTo>
                <a:cubicBezTo>
                  <a:pt x="532" y="145"/>
                  <a:pt x="532" y="145"/>
                  <a:pt x="532" y="145"/>
                </a:cubicBezTo>
                <a:cubicBezTo>
                  <a:pt x="536" y="145"/>
                  <a:pt x="536" y="145"/>
                  <a:pt x="536" y="145"/>
                </a:cubicBezTo>
                <a:cubicBezTo>
                  <a:pt x="541" y="143"/>
                  <a:pt x="541" y="143"/>
                  <a:pt x="541" y="143"/>
                </a:cubicBezTo>
                <a:cubicBezTo>
                  <a:pt x="545" y="139"/>
                  <a:pt x="545" y="139"/>
                  <a:pt x="545" y="139"/>
                </a:cubicBezTo>
                <a:cubicBezTo>
                  <a:pt x="547" y="141"/>
                  <a:pt x="547" y="141"/>
                  <a:pt x="547" y="141"/>
                </a:cubicBezTo>
                <a:cubicBezTo>
                  <a:pt x="552" y="146"/>
                  <a:pt x="552" y="146"/>
                  <a:pt x="552" y="146"/>
                </a:cubicBezTo>
                <a:cubicBezTo>
                  <a:pt x="554" y="148"/>
                  <a:pt x="554" y="148"/>
                  <a:pt x="554" y="148"/>
                </a:cubicBezTo>
                <a:cubicBezTo>
                  <a:pt x="558" y="153"/>
                  <a:pt x="558" y="153"/>
                  <a:pt x="558" y="153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68" y="160"/>
                  <a:pt x="568" y="160"/>
                  <a:pt x="568" y="160"/>
                </a:cubicBezTo>
                <a:cubicBezTo>
                  <a:pt x="570" y="163"/>
                  <a:pt x="570" y="163"/>
                  <a:pt x="570" y="163"/>
                </a:cubicBezTo>
                <a:cubicBezTo>
                  <a:pt x="574" y="167"/>
                  <a:pt x="574" y="167"/>
                  <a:pt x="574" y="167"/>
                </a:cubicBezTo>
                <a:cubicBezTo>
                  <a:pt x="580" y="166"/>
                  <a:pt x="580" y="166"/>
                  <a:pt x="580" y="166"/>
                </a:cubicBezTo>
                <a:cubicBezTo>
                  <a:pt x="591" y="169"/>
                  <a:pt x="591" y="169"/>
                  <a:pt x="591" y="169"/>
                </a:cubicBezTo>
                <a:cubicBezTo>
                  <a:pt x="595" y="173"/>
                  <a:pt x="595" y="173"/>
                  <a:pt x="595" y="173"/>
                </a:cubicBezTo>
                <a:cubicBezTo>
                  <a:pt x="597" y="175"/>
                  <a:pt x="597" y="175"/>
                  <a:pt x="597" y="175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602" y="190"/>
                  <a:pt x="602" y="190"/>
                  <a:pt x="602" y="190"/>
                </a:cubicBezTo>
                <a:cubicBezTo>
                  <a:pt x="602" y="195"/>
                  <a:pt x="602" y="195"/>
                  <a:pt x="602" y="195"/>
                </a:cubicBezTo>
                <a:cubicBezTo>
                  <a:pt x="607" y="202"/>
                  <a:pt x="607" y="202"/>
                  <a:pt x="607" y="202"/>
                </a:cubicBezTo>
                <a:cubicBezTo>
                  <a:pt x="610" y="209"/>
                  <a:pt x="610" y="209"/>
                  <a:pt x="610" y="209"/>
                </a:cubicBezTo>
                <a:cubicBezTo>
                  <a:pt x="610" y="213"/>
                  <a:pt x="610" y="213"/>
                  <a:pt x="610" y="213"/>
                </a:cubicBezTo>
                <a:cubicBezTo>
                  <a:pt x="610" y="225"/>
                  <a:pt x="610" y="225"/>
                  <a:pt x="610" y="225"/>
                </a:cubicBezTo>
                <a:cubicBezTo>
                  <a:pt x="609" y="232"/>
                  <a:pt x="609" y="232"/>
                  <a:pt x="609" y="232"/>
                </a:cubicBezTo>
                <a:cubicBezTo>
                  <a:pt x="608" y="235"/>
                  <a:pt x="608" y="235"/>
                  <a:pt x="608" y="235"/>
                </a:cubicBezTo>
                <a:cubicBezTo>
                  <a:pt x="605" y="238"/>
                  <a:pt x="605" y="238"/>
                  <a:pt x="605" y="238"/>
                </a:cubicBezTo>
                <a:cubicBezTo>
                  <a:pt x="602" y="242"/>
                  <a:pt x="602" y="242"/>
                  <a:pt x="602" y="242"/>
                </a:cubicBezTo>
                <a:cubicBezTo>
                  <a:pt x="602" y="242"/>
                  <a:pt x="599" y="247"/>
                  <a:pt x="597" y="247"/>
                </a:cubicBezTo>
                <a:cubicBezTo>
                  <a:pt x="595" y="247"/>
                  <a:pt x="592" y="250"/>
                  <a:pt x="592" y="250"/>
                </a:cubicBezTo>
                <a:cubicBezTo>
                  <a:pt x="587" y="254"/>
                  <a:pt x="587" y="254"/>
                  <a:pt x="587" y="254"/>
                </a:cubicBezTo>
                <a:cubicBezTo>
                  <a:pt x="581" y="260"/>
                  <a:pt x="581" y="260"/>
                  <a:pt x="581" y="260"/>
                </a:cubicBezTo>
                <a:cubicBezTo>
                  <a:pt x="576" y="265"/>
                  <a:pt x="576" y="265"/>
                  <a:pt x="576" y="265"/>
                </a:cubicBezTo>
                <a:cubicBezTo>
                  <a:pt x="566" y="271"/>
                  <a:pt x="566" y="271"/>
                  <a:pt x="566" y="271"/>
                </a:cubicBezTo>
                <a:cubicBezTo>
                  <a:pt x="559" y="278"/>
                  <a:pt x="559" y="278"/>
                  <a:pt x="559" y="278"/>
                </a:cubicBezTo>
                <a:cubicBezTo>
                  <a:pt x="546" y="283"/>
                  <a:pt x="546" y="283"/>
                  <a:pt x="546" y="283"/>
                </a:cubicBezTo>
                <a:cubicBezTo>
                  <a:pt x="538" y="283"/>
                  <a:pt x="538" y="283"/>
                  <a:pt x="538" y="283"/>
                </a:cubicBezTo>
                <a:cubicBezTo>
                  <a:pt x="532" y="288"/>
                  <a:pt x="532" y="288"/>
                  <a:pt x="532" y="288"/>
                </a:cubicBezTo>
                <a:cubicBezTo>
                  <a:pt x="523" y="288"/>
                  <a:pt x="523" y="288"/>
                  <a:pt x="523" y="288"/>
                </a:cubicBezTo>
                <a:cubicBezTo>
                  <a:pt x="515" y="292"/>
                  <a:pt x="515" y="292"/>
                  <a:pt x="515" y="292"/>
                </a:cubicBezTo>
                <a:cubicBezTo>
                  <a:pt x="507" y="292"/>
                  <a:pt x="507" y="292"/>
                  <a:pt x="507" y="292"/>
                </a:cubicBezTo>
                <a:cubicBezTo>
                  <a:pt x="500" y="294"/>
                  <a:pt x="500" y="294"/>
                  <a:pt x="500" y="294"/>
                </a:cubicBezTo>
                <a:cubicBezTo>
                  <a:pt x="493" y="295"/>
                  <a:pt x="493" y="295"/>
                  <a:pt x="493" y="295"/>
                </a:cubicBezTo>
                <a:cubicBezTo>
                  <a:pt x="485" y="295"/>
                  <a:pt x="485" y="295"/>
                  <a:pt x="485" y="295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64" y="293"/>
                  <a:pt x="464" y="293"/>
                  <a:pt x="464" y="293"/>
                </a:cubicBezTo>
                <a:cubicBezTo>
                  <a:pt x="458" y="291"/>
                  <a:pt x="458" y="291"/>
                  <a:pt x="458" y="291"/>
                </a:cubicBezTo>
                <a:cubicBezTo>
                  <a:pt x="443" y="287"/>
                  <a:pt x="443" y="287"/>
                  <a:pt x="443" y="287"/>
                </a:cubicBezTo>
                <a:cubicBezTo>
                  <a:pt x="437" y="285"/>
                  <a:pt x="437" y="285"/>
                  <a:pt x="437" y="285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22" y="279"/>
                  <a:pt x="422" y="279"/>
                  <a:pt x="422" y="279"/>
                </a:cubicBezTo>
                <a:cubicBezTo>
                  <a:pt x="412" y="278"/>
                  <a:pt x="412" y="278"/>
                  <a:pt x="412" y="278"/>
                </a:cubicBezTo>
                <a:cubicBezTo>
                  <a:pt x="401" y="278"/>
                  <a:pt x="401" y="278"/>
                  <a:pt x="401" y="278"/>
                </a:cubicBezTo>
                <a:cubicBezTo>
                  <a:pt x="395" y="277"/>
                  <a:pt x="395" y="277"/>
                  <a:pt x="395" y="277"/>
                </a:cubicBezTo>
                <a:cubicBezTo>
                  <a:pt x="382" y="274"/>
                  <a:pt x="382" y="274"/>
                  <a:pt x="382" y="274"/>
                </a:cubicBezTo>
                <a:cubicBezTo>
                  <a:pt x="374" y="274"/>
                  <a:pt x="374" y="274"/>
                  <a:pt x="374" y="274"/>
                </a:cubicBezTo>
                <a:cubicBezTo>
                  <a:pt x="374" y="274"/>
                  <a:pt x="371" y="274"/>
                  <a:pt x="370" y="274"/>
                </a:cubicBezTo>
                <a:cubicBezTo>
                  <a:pt x="368" y="274"/>
                  <a:pt x="364" y="272"/>
                  <a:pt x="364" y="272"/>
                </a:cubicBezTo>
                <a:cubicBezTo>
                  <a:pt x="352" y="268"/>
                  <a:pt x="352" y="268"/>
                  <a:pt x="352" y="268"/>
                </a:cubicBezTo>
                <a:cubicBezTo>
                  <a:pt x="347" y="264"/>
                  <a:pt x="347" y="264"/>
                  <a:pt x="347" y="264"/>
                </a:cubicBezTo>
                <a:cubicBezTo>
                  <a:pt x="335" y="261"/>
                  <a:pt x="335" y="261"/>
                  <a:pt x="335" y="261"/>
                </a:cubicBezTo>
                <a:cubicBezTo>
                  <a:pt x="330" y="256"/>
                  <a:pt x="330" y="256"/>
                  <a:pt x="330" y="256"/>
                </a:cubicBezTo>
                <a:cubicBezTo>
                  <a:pt x="324" y="255"/>
                  <a:pt x="324" y="255"/>
                  <a:pt x="324" y="255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1" y="258"/>
                  <a:pt x="317" y="260"/>
                  <a:pt x="315" y="258"/>
                </a:cubicBezTo>
                <a:cubicBezTo>
                  <a:pt x="313" y="255"/>
                  <a:pt x="314" y="257"/>
                  <a:pt x="311" y="254"/>
                </a:cubicBezTo>
                <a:cubicBezTo>
                  <a:pt x="307" y="250"/>
                  <a:pt x="299" y="250"/>
                  <a:pt x="299" y="250"/>
                </a:cubicBezTo>
                <a:cubicBezTo>
                  <a:pt x="290" y="249"/>
                  <a:pt x="290" y="249"/>
                  <a:pt x="290" y="249"/>
                </a:cubicBezTo>
                <a:cubicBezTo>
                  <a:pt x="283" y="249"/>
                  <a:pt x="283" y="249"/>
                  <a:pt x="283" y="249"/>
                </a:cubicBezTo>
                <a:cubicBezTo>
                  <a:pt x="281" y="247"/>
                  <a:pt x="281" y="247"/>
                  <a:pt x="281" y="247"/>
                </a:cubicBezTo>
                <a:cubicBezTo>
                  <a:pt x="278" y="243"/>
                  <a:pt x="278" y="243"/>
                  <a:pt x="278" y="243"/>
                </a:cubicBezTo>
                <a:cubicBezTo>
                  <a:pt x="272" y="241"/>
                  <a:pt x="272" y="241"/>
                  <a:pt x="272" y="241"/>
                </a:cubicBezTo>
                <a:cubicBezTo>
                  <a:pt x="269" y="241"/>
                  <a:pt x="269" y="241"/>
                  <a:pt x="269" y="241"/>
                </a:cubicBezTo>
                <a:cubicBezTo>
                  <a:pt x="267" y="243"/>
                  <a:pt x="267" y="243"/>
                  <a:pt x="267" y="243"/>
                </a:cubicBezTo>
                <a:cubicBezTo>
                  <a:pt x="259" y="241"/>
                  <a:pt x="259" y="241"/>
                  <a:pt x="259" y="241"/>
                </a:cubicBezTo>
                <a:cubicBezTo>
                  <a:pt x="254" y="236"/>
                  <a:pt x="254" y="236"/>
                  <a:pt x="254" y="236"/>
                </a:cubicBezTo>
                <a:cubicBezTo>
                  <a:pt x="242" y="230"/>
                  <a:pt x="242" y="230"/>
                  <a:pt x="242" y="230"/>
                </a:cubicBezTo>
                <a:cubicBezTo>
                  <a:pt x="236" y="222"/>
                  <a:pt x="236" y="222"/>
                  <a:pt x="236" y="222"/>
                </a:cubicBezTo>
                <a:cubicBezTo>
                  <a:pt x="232" y="216"/>
                  <a:pt x="232" y="216"/>
                  <a:pt x="232" y="216"/>
                </a:cubicBezTo>
                <a:cubicBezTo>
                  <a:pt x="225" y="216"/>
                  <a:pt x="225" y="216"/>
                  <a:pt x="225" y="216"/>
                </a:cubicBezTo>
                <a:cubicBezTo>
                  <a:pt x="215" y="216"/>
                  <a:pt x="215" y="216"/>
                  <a:pt x="215" y="216"/>
                </a:cubicBezTo>
                <a:cubicBezTo>
                  <a:pt x="208" y="216"/>
                  <a:pt x="208" y="216"/>
                  <a:pt x="208" y="216"/>
                </a:cubicBezTo>
                <a:cubicBezTo>
                  <a:pt x="211" y="219"/>
                  <a:pt x="211" y="219"/>
                  <a:pt x="211" y="219"/>
                </a:cubicBezTo>
                <a:cubicBezTo>
                  <a:pt x="214" y="221"/>
                  <a:pt x="214" y="221"/>
                  <a:pt x="214" y="221"/>
                </a:cubicBezTo>
                <a:cubicBezTo>
                  <a:pt x="220" y="222"/>
                  <a:pt x="220" y="222"/>
                  <a:pt x="220" y="222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4" y="228"/>
                  <a:pt x="224" y="228"/>
                  <a:pt x="224" y="228"/>
                </a:cubicBezTo>
                <a:cubicBezTo>
                  <a:pt x="225" y="237"/>
                  <a:pt x="225" y="237"/>
                  <a:pt x="225" y="237"/>
                </a:cubicBezTo>
                <a:cubicBezTo>
                  <a:pt x="232" y="240"/>
                  <a:pt x="232" y="240"/>
                  <a:pt x="232" y="240"/>
                </a:cubicBezTo>
                <a:cubicBezTo>
                  <a:pt x="238" y="244"/>
                  <a:pt x="238" y="244"/>
                  <a:pt x="238" y="244"/>
                </a:cubicBezTo>
                <a:cubicBezTo>
                  <a:pt x="242" y="245"/>
                  <a:pt x="242" y="245"/>
                  <a:pt x="242" y="245"/>
                </a:cubicBezTo>
                <a:cubicBezTo>
                  <a:pt x="249" y="253"/>
                  <a:pt x="249" y="253"/>
                  <a:pt x="249" y="253"/>
                </a:cubicBezTo>
                <a:cubicBezTo>
                  <a:pt x="252" y="257"/>
                  <a:pt x="252" y="257"/>
                  <a:pt x="252" y="257"/>
                </a:cubicBezTo>
                <a:cubicBezTo>
                  <a:pt x="258" y="259"/>
                  <a:pt x="258" y="259"/>
                  <a:pt x="258" y="259"/>
                </a:cubicBezTo>
                <a:cubicBezTo>
                  <a:pt x="262" y="263"/>
                  <a:pt x="262" y="263"/>
                  <a:pt x="262" y="263"/>
                </a:cubicBezTo>
                <a:cubicBezTo>
                  <a:pt x="266" y="268"/>
                  <a:pt x="266" y="268"/>
                  <a:pt x="266" y="268"/>
                </a:cubicBezTo>
                <a:cubicBezTo>
                  <a:pt x="272" y="275"/>
                  <a:pt x="272" y="275"/>
                  <a:pt x="272" y="275"/>
                </a:cubicBezTo>
                <a:cubicBezTo>
                  <a:pt x="279" y="278"/>
                  <a:pt x="279" y="278"/>
                  <a:pt x="279" y="278"/>
                </a:cubicBezTo>
                <a:cubicBezTo>
                  <a:pt x="292" y="282"/>
                  <a:pt x="292" y="282"/>
                  <a:pt x="292" y="282"/>
                </a:cubicBezTo>
                <a:cubicBezTo>
                  <a:pt x="298" y="284"/>
                  <a:pt x="298" y="284"/>
                  <a:pt x="298" y="284"/>
                </a:cubicBezTo>
                <a:cubicBezTo>
                  <a:pt x="306" y="292"/>
                  <a:pt x="306" y="292"/>
                  <a:pt x="306" y="292"/>
                </a:cubicBezTo>
                <a:cubicBezTo>
                  <a:pt x="315" y="297"/>
                  <a:pt x="315" y="297"/>
                  <a:pt x="315" y="297"/>
                </a:cubicBezTo>
                <a:cubicBezTo>
                  <a:pt x="320" y="302"/>
                  <a:pt x="320" y="302"/>
                  <a:pt x="320" y="302"/>
                </a:cubicBezTo>
                <a:cubicBezTo>
                  <a:pt x="321" y="307"/>
                  <a:pt x="321" y="307"/>
                  <a:pt x="321" y="307"/>
                </a:cubicBezTo>
                <a:cubicBezTo>
                  <a:pt x="327" y="314"/>
                  <a:pt x="327" y="314"/>
                  <a:pt x="327" y="314"/>
                </a:cubicBezTo>
                <a:cubicBezTo>
                  <a:pt x="324" y="320"/>
                  <a:pt x="324" y="320"/>
                  <a:pt x="324" y="320"/>
                </a:cubicBezTo>
                <a:cubicBezTo>
                  <a:pt x="323" y="322"/>
                  <a:pt x="323" y="322"/>
                  <a:pt x="323" y="322"/>
                </a:cubicBezTo>
                <a:cubicBezTo>
                  <a:pt x="321" y="327"/>
                  <a:pt x="321" y="327"/>
                  <a:pt x="321" y="327"/>
                </a:cubicBezTo>
                <a:cubicBezTo>
                  <a:pt x="321" y="330"/>
                  <a:pt x="321" y="330"/>
                  <a:pt x="321" y="330"/>
                </a:cubicBezTo>
                <a:cubicBezTo>
                  <a:pt x="317" y="336"/>
                  <a:pt x="317" y="336"/>
                  <a:pt x="317" y="336"/>
                </a:cubicBezTo>
                <a:cubicBezTo>
                  <a:pt x="311" y="341"/>
                  <a:pt x="311" y="341"/>
                  <a:pt x="311" y="341"/>
                </a:cubicBezTo>
                <a:cubicBezTo>
                  <a:pt x="311" y="345"/>
                  <a:pt x="311" y="345"/>
                  <a:pt x="311" y="345"/>
                </a:cubicBezTo>
                <a:cubicBezTo>
                  <a:pt x="314" y="353"/>
                  <a:pt x="314" y="353"/>
                  <a:pt x="314" y="353"/>
                </a:cubicBezTo>
                <a:cubicBezTo>
                  <a:pt x="317" y="356"/>
                  <a:pt x="317" y="356"/>
                  <a:pt x="317" y="356"/>
                </a:cubicBezTo>
                <a:cubicBezTo>
                  <a:pt x="321" y="361"/>
                  <a:pt x="321" y="361"/>
                  <a:pt x="321" y="361"/>
                </a:cubicBezTo>
                <a:cubicBezTo>
                  <a:pt x="321" y="363"/>
                  <a:pt x="321" y="363"/>
                  <a:pt x="321" y="363"/>
                </a:cubicBezTo>
                <a:cubicBezTo>
                  <a:pt x="325" y="369"/>
                  <a:pt x="325" y="369"/>
                  <a:pt x="325" y="369"/>
                </a:cubicBezTo>
                <a:cubicBezTo>
                  <a:pt x="325" y="373"/>
                  <a:pt x="325" y="373"/>
                  <a:pt x="325" y="373"/>
                </a:cubicBezTo>
                <a:cubicBezTo>
                  <a:pt x="326" y="379"/>
                  <a:pt x="326" y="379"/>
                  <a:pt x="326" y="379"/>
                </a:cubicBezTo>
                <a:cubicBezTo>
                  <a:pt x="326" y="382"/>
                  <a:pt x="326" y="382"/>
                  <a:pt x="326" y="382"/>
                </a:cubicBezTo>
                <a:cubicBezTo>
                  <a:pt x="329" y="387"/>
                  <a:pt x="329" y="387"/>
                  <a:pt x="329" y="387"/>
                </a:cubicBezTo>
                <a:cubicBezTo>
                  <a:pt x="329" y="390"/>
                  <a:pt x="329" y="390"/>
                  <a:pt x="329" y="390"/>
                </a:cubicBezTo>
                <a:cubicBezTo>
                  <a:pt x="329" y="397"/>
                  <a:pt x="329" y="397"/>
                  <a:pt x="329" y="397"/>
                </a:cubicBezTo>
                <a:cubicBezTo>
                  <a:pt x="329" y="402"/>
                  <a:pt x="329" y="402"/>
                  <a:pt x="329" y="402"/>
                </a:cubicBezTo>
                <a:cubicBezTo>
                  <a:pt x="329" y="402"/>
                  <a:pt x="327" y="404"/>
                  <a:pt x="329" y="406"/>
                </a:cubicBezTo>
                <a:cubicBezTo>
                  <a:pt x="331" y="408"/>
                  <a:pt x="334" y="410"/>
                  <a:pt x="334" y="410"/>
                </a:cubicBezTo>
                <a:cubicBezTo>
                  <a:pt x="338" y="413"/>
                  <a:pt x="338" y="413"/>
                  <a:pt x="338" y="413"/>
                </a:cubicBezTo>
                <a:cubicBezTo>
                  <a:pt x="347" y="418"/>
                  <a:pt x="347" y="418"/>
                  <a:pt x="347" y="418"/>
                </a:cubicBezTo>
                <a:cubicBezTo>
                  <a:pt x="357" y="418"/>
                  <a:pt x="357" y="418"/>
                  <a:pt x="357" y="418"/>
                </a:cubicBezTo>
                <a:cubicBezTo>
                  <a:pt x="363" y="418"/>
                  <a:pt x="363" y="418"/>
                  <a:pt x="363" y="418"/>
                </a:cubicBezTo>
                <a:cubicBezTo>
                  <a:pt x="367" y="419"/>
                  <a:pt x="367" y="419"/>
                  <a:pt x="367" y="419"/>
                </a:cubicBezTo>
                <a:cubicBezTo>
                  <a:pt x="373" y="424"/>
                  <a:pt x="373" y="424"/>
                  <a:pt x="373" y="424"/>
                </a:cubicBezTo>
                <a:cubicBezTo>
                  <a:pt x="378" y="427"/>
                  <a:pt x="378" y="427"/>
                  <a:pt x="378" y="427"/>
                </a:cubicBezTo>
                <a:cubicBezTo>
                  <a:pt x="386" y="431"/>
                  <a:pt x="386" y="431"/>
                  <a:pt x="386" y="431"/>
                </a:cubicBezTo>
                <a:cubicBezTo>
                  <a:pt x="391" y="435"/>
                  <a:pt x="391" y="435"/>
                  <a:pt x="391" y="435"/>
                </a:cubicBezTo>
                <a:cubicBezTo>
                  <a:pt x="391" y="435"/>
                  <a:pt x="391" y="439"/>
                  <a:pt x="392" y="439"/>
                </a:cubicBezTo>
                <a:cubicBezTo>
                  <a:pt x="394" y="439"/>
                  <a:pt x="399" y="444"/>
                  <a:pt x="399" y="444"/>
                </a:cubicBezTo>
                <a:cubicBezTo>
                  <a:pt x="407" y="444"/>
                  <a:pt x="407" y="444"/>
                  <a:pt x="407" y="444"/>
                </a:cubicBezTo>
                <a:cubicBezTo>
                  <a:pt x="411" y="444"/>
                  <a:pt x="411" y="444"/>
                  <a:pt x="411" y="444"/>
                </a:cubicBezTo>
                <a:cubicBezTo>
                  <a:pt x="418" y="445"/>
                  <a:pt x="418" y="445"/>
                  <a:pt x="418" y="445"/>
                </a:cubicBezTo>
                <a:cubicBezTo>
                  <a:pt x="425" y="445"/>
                  <a:pt x="425" y="445"/>
                  <a:pt x="425" y="445"/>
                </a:cubicBezTo>
                <a:cubicBezTo>
                  <a:pt x="433" y="454"/>
                  <a:pt x="433" y="454"/>
                  <a:pt x="433" y="454"/>
                </a:cubicBezTo>
                <a:cubicBezTo>
                  <a:pt x="441" y="455"/>
                  <a:pt x="441" y="455"/>
                  <a:pt x="441" y="455"/>
                </a:cubicBezTo>
                <a:cubicBezTo>
                  <a:pt x="447" y="451"/>
                  <a:pt x="447" y="451"/>
                  <a:pt x="447" y="451"/>
                </a:cubicBezTo>
                <a:cubicBezTo>
                  <a:pt x="452" y="448"/>
                  <a:pt x="452" y="448"/>
                  <a:pt x="452" y="448"/>
                </a:cubicBezTo>
                <a:cubicBezTo>
                  <a:pt x="465" y="445"/>
                  <a:pt x="465" y="445"/>
                  <a:pt x="465" y="445"/>
                </a:cubicBezTo>
                <a:cubicBezTo>
                  <a:pt x="467" y="441"/>
                  <a:pt x="467" y="441"/>
                  <a:pt x="467" y="441"/>
                </a:cubicBezTo>
                <a:cubicBezTo>
                  <a:pt x="467" y="437"/>
                  <a:pt x="467" y="437"/>
                  <a:pt x="467" y="437"/>
                </a:cubicBezTo>
                <a:cubicBezTo>
                  <a:pt x="465" y="431"/>
                  <a:pt x="465" y="431"/>
                  <a:pt x="465" y="431"/>
                </a:cubicBezTo>
                <a:cubicBezTo>
                  <a:pt x="464" y="424"/>
                  <a:pt x="464" y="424"/>
                  <a:pt x="464" y="424"/>
                </a:cubicBezTo>
                <a:cubicBezTo>
                  <a:pt x="464" y="419"/>
                  <a:pt x="464" y="419"/>
                  <a:pt x="464" y="419"/>
                </a:cubicBezTo>
                <a:cubicBezTo>
                  <a:pt x="464" y="419"/>
                  <a:pt x="465" y="418"/>
                  <a:pt x="459" y="418"/>
                </a:cubicBezTo>
                <a:cubicBezTo>
                  <a:pt x="453" y="418"/>
                  <a:pt x="450" y="418"/>
                  <a:pt x="450" y="418"/>
                </a:cubicBezTo>
                <a:cubicBezTo>
                  <a:pt x="444" y="418"/>
                  <a:pt x="444" y="418"/>
                  <a:pt x="444" y="418"/>
                </a:cubicBezTo>
                <a:cubicBezTo>
                  <a:pt x="441" y="417"/>
                  <a:pt x="441" y="417"/>
                  <a:pt x="441" y="417"/>
                </a:cubicBezTo>
                <a:cubicBezTo>
                  <a:pt x="441" y="417"/>
                  <a:pt x="438" y="415"/>
                  <a:pt x="434" y="415"/>
                </a:cubicBezTo>
                <a:cubicBezTo>
                  <a:pt x="430" y="415"/>
                  <a:pt x="428" y="413"/>
                  <a:pt x="428" y="413"/>
                </a:cubicBezTo>
                <a:cubicBezTo>
                  <a:pt x="426" y="410"/>
                  <a:pt x="426" y="410"/>
                  <a:pt x="426" y="410"/>
                </a:cubicBezTo>
                <a:cubicBezTo>
                  <a:pt x="422" y="404"/>
                  <a:pt x="422" y="404"/>
                  <a:pt x="422" y="404"/>
                </a:cubicBezTo>
                <a:cubicBezTo>
                  <a:pt x="417" y="399"/>
                  <a:pt x="417" y="399"/>
                  <a:pt x="417" y="399"/>
                </a:cubicBezTo>
                <a:cubicBezTo>
                  <a:pt x="410" y="392"/>
                  <a:pt x="410" y="392"/>
                  <a:pt x="410" y="392"/>
                </a:cubicBezTo>
                <a:cubicBezTo>
                  <a:pt x="407" y="389"/>
                  <a:pt x="407" y="389"/>
                  <a:pt x="407" y="389"/>
                </a:cubicBezTo>
                <a:cubicBezTo>
                  <a:pt x="404" y="383"/>
                  <a:pt x="404" y="383"/>
                  <a:pt x="404" y="383"/>
                </a:cubicBezTo>
                <a:cubicBezTo>
                  <a:pt x="406" y="379"/>
                  <a:pt x="406" y="379"/>
                  <a:pt x="406" y="379"/>
                </a:cubicBezTo>
                <a:cubicBezTo>
                  <a:pt x="406" y="379"/>
                  <a:pt x="410" y="376"/>
                  <a:pt x="411" y="375"/>
                </a:cubicBezTo>
                <a:cubicBezTo>
                  <a:pt x="412" y="374"/>
                  <a:pt x="413" y="374"/>
                  <a:pt x="413" y="371"/>
                </a:cubicBezTo>
                <a:cubicBezTo>
                  <a:pt x="413" y="368"/>
                  <a:pt x="417" y="363"/>
                  <a:pt x="417" y="363"/>
                </a:cubicBezTo>
                <a:cubicBezTo>
                  <a:pt x="422" y="358"/>
                  <a:pt x="422" y="358"/>
                  <a:pt x="422" y="358"/>
                </a:cubicBezTo>
                <a:cubicBezTo>
                  <a:pt x="430" y="358"/>
                  <a:pt x="430" y="358"/>
                  <a:pt x="430" y="358"/>
                </a:cubicBezTo>
                <a:cubicBezTo>
                  <a:pt x="443" y="361"/>
                  <a:pt x="443" y="361"/>
                  <a:pt x="443" y="361"/>
                </a:cubicBezTo>
                <a:cubicBezTo>
                  <a:pt x="450" y="368"/>
                  <a:pt x="450" y="368"/>
                  <a:pt x="450" y="368"/>
                </a:cubicBezTo>
                <a:cubicBezTo>
                  <a:pt x="456" y="369"/>
                  <a:pt x="456" y="369"/>
                  <a:pt x="456" y="369"/>
                </a:cubicBezTo>
                <a:cubicBezTo>
                  <a:pt x="465" y="376"/>
                  <a:pt x="465" y="376"/>
                  <a:pt x="465" y="376"/>
                </a:cubicBezTo>
                <a:cubicBezTo>
                  <a:pt x="466" y="379"/>
                  <a:pt x="466" y="379"/>
                  <a:pt x="466" y="379"/>
                </a:cubicBezTo>
                <a:cubicBezTo>
                  <a:pt x="470" y="382"/>
                  <a:pt x="470" y="382"/>
                  <a:pt x="470" y="382"/>
                </a:cubicBezTo>
                <a:cubicBezTo>
                  <a:pt x="470" y="384"/>
                  <a:pt x="470" y="384"/>
                  <a:pt x="470" y="384"/>
                </a:cubicBezTo>
                <a:cubicBezTo>
                  <a:pt x="474" y="385"/>
                  <a:pt x="474" y="385"/>
                  <a:pt x="474" y="385"/>
                </a:cubicBezTo>
                <a:cubicBezTo>
                  <a:pt x="473" y="390"/>
                  <a:pt x="473" y="390"/>
                  <a:pt x="473" y="390"/>
                </a:cubicBezTo>
                <a:cubicBezTo>
                  <a:pt x="490" y="390"/>
                  <a:pt x="490" y="390"/>
                  <a:pt x="490" y="390"/>
                </a:cubicBezTo>
                <a:cubicBezTo>
                  <a:pt x="494" y="386"/>
                  <a:pt x="494" y="386"/>
                  <a:pt x="494" y="386"/>
                </a:cubicBezTo>
                <a:cubicBezTo>
                  <a:pt x="494" y="386"/>
                  <a:pt x="500" y="386"/>
                  <a:pt x="501" y="388"/>
                </a:cubicBezTo>
                <a:cubicBezTo>
                  <a:pt x="503" y="389"/>
                  <a:pt x="514" y="393"/>
                  <a:pt x="514" y="393"/>
                </a:cubicBezTo>
                <a:cubicBezTo>
                  <a:pt x="522" y="397"/>
                  <a:pt x="522" y="397"/>
                  <a:pt x="522" y="397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9" y="400"/>
                  <a:pt x="529" y="400"/>
                  <a:pt x="529" y="400"/>
                </a:cubicBezTo>
                <a:cubicBezTo>
                  <a:pt x="540" y="400"/>
                  <a:pt x="540" y="400"/>
                  <a:pt x="540" y="400"/>
                </a:cubicBezTo>
                <a:cubicBezTo>
                  <a:pt x="545" y="397"/>
                  <a:pt x="545" y="397"/>
                  <a:pt x="545" y="397"/>
                </a:cubicBezTo>
                <a:cubicBezTo>
                  <a:pt x="555" y="397"/>
                  <a:pt x="555" y="397"/>
                  <a:pt x="555" y="397"/>
                </a:cubicBezTo>
                <a:cubicBezTo>
                  <a:pt x="557" y="400"/>
                  <a:pt x="557" y="400"/>
                  <a:pt x="557" y="400"/>
                </a:cubicBezTo>
                <a:cubicBezTo>
                  <a:pt x="561" y="402"/>
                  <a:pt x="561" y="402"/>
                  <a:pt x="561" y="402"/>
                </a:cubicBezTo>
                <a:cubicBezTo>
                  <a:pt x="565" y="403"/>
                  <a:pt x="565" y="403"/>
                  <a:pt x="565" y="403"/>
                </a:cubicBezTo>
                <a:cubicBezTo>
                  <a:pt x="573" y="401"/>
                  <a:pt x="573" y="401"/>
                  <a:pt x="573" y="401"/>
                </a:cubicBezTo>
                <a:cubicBezTo>
                  <a:pt x="576" y="398"/>
                  <a:pt x="576" y="398"/>
                  <a:pt x="576" y="398"/>
                </a:cubicBezTo>
                <a:cubicBezTo>
                  <a:pt x="575" y="390"/>
                  <a:pt x="575" y="390"/>
                  <a:pt x="575" y="390"/>
                </a:cubicBezTo>
                <a:cubicBezTo>
                  <a:pt x="573" y="385"/>
                  <a:pt x="573" y="385"/>
                  <a:pt x="573" y="385"/>
                </a:cubicBezTo>
                <a:cubicBezTo>
                  <a:pt x="569" y="377"/>
                  <a:pt x="569" y="377"/>
                  <a:pt x="569" y="377"/>
                </a:cubicBezTo>
                <a:cubicBezTo>
                  <a:pt x="563" y="368"/>
                  <a:pt x="563" y="368"/>
                  <a:pt x="563" y="368"/>
                </a:cubicBezTo>
                <a:cubicBezTo>
                  <a:pt x="563" y="368"/>
                  <a:pt x="560" y="362"/>
                  <a:pt x="557" y="362"/>
                </a:cubicBezTo>
                <a:cubicBezTo>
                  <a:pt x="555" y="362"/>
                  <a:pt x="550" y="359"/>
                  <a:pt x="550" y="359"/>
                </a:cubicBezTo>
                <a:cubicBezTo>
                  <a:pt x="547" y="351"/>
                  <a:pt x="547" y="351"/>
                  <a:pt x="547" y="351"/>
                </a:cubicBezTo>
                <a:cubicBezTo>
                  <a:pt x="545" y="347"/>
                  <a:pt x="545" y="347"/>
                  <a:pt x="545" y="347"/>
                </a:cubicBezTo>
                <a:cubicBezTo>
                  <a:pt x="542" y="340"/>
                  <a:pt x="542" y="340"/>
                  <a:pt x="542" y="340"/>
                </a:cubicBezTo>
                <a:cubicBezTo>
                  <a:pt x="542" y="340"/>
                  <a:pt x="539" y="338"/>
                  <a:pt x="542" y="336"/>
                </a:cubicBezTo>
                <a:cubicBezTo>
                  <a:pt x="544" y="333"/>
                  <a:pt x="547" y="330"/>
                  <a:pt x="547" y="330"/>
                </a:cubicBezTo>
                <a:cubicBezTo>
                  <a:pt x="551" y="326"/>
                  <a:pt x="551" y="326"/>
                  <a:pt x="551" y="326"/>
                </a:cubicBezTo>
                <a:cubicBezTo>
                  <a:pt x="557" y="323"/>
                  <a:pt x="557" y="323"/>
                  <a:pt x="557" y="323"/>
                </a:cubicBezTo>
                <a:cubicBezTo>
                  <a:pt x="561" y="320"/>
                  <a:pt x="561" y="320"/>
                  <a:pt x="561" y="320"/>
                </a:cubicBezTo>
                <a:cubicBezTo>
                  <a:pt x="566" y="319"/>
                  <a:pt x="566" y="319"/>
                  <a:pt x="566" y="319"/>
                </a:cubicBezTo>
                <a:cubicBezTo>
                  <a:pt x="576" y="311"/>
                  <a:pt x="576" y="311"/>
                  <a:pt x="576" y="311"/>
                </a:cubicBezTo>
                <a:cubicBezTo>
                  <a:pt x="583" y="303"/>
                  <a:pt x="583" y="303"/>
                  <a:pt x="583" y="303"/>
                </a:cubicBezTo>
                <a:cubicBezTo>
                  <a:pt x="589" y="299"/>
                  <a:pt x="589" y="299"/>
                  <a:pt x="589" y="299"/>
                </a:cubicBezTo>
                <a:cubicBezTo>
                  <a:pt x="592" y="299"/>
                  <a:pt x="592" y="299"/>
                  <a:pt x="592" y="299"/>
                </a:cubicBezTo>
                <a:cubicBezTo>
                  <a:pt x="594" y="298"/>
                  <a:pt x="594" y="298"/>
                  <a:pt x="594" y="298"/>
                </a:cubicBezTo>
                <a:cubicBezTo>
                  <a:pt x="601" y="298"/>
                  <a:pt x="601" y="298"/>
                  <a:pt x="601" y="298"/>
                </a:cubicBezTo>
                <a:cubicBezTo>
                  <a:pt x="612" y="293"/>
                  <a:pt x="612" y="293"/>
                  <a:pt x="612" y="293"/>
                </a:cubicBezTo>
                <a:cubicBezTo>
                  <a:pt x="620" y="288"/>
                  <a:pt x="620" y="288"/>
                  <a:pt x="620" y="288"/>
                </a:cubicBezTo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2" name="Freeform 57"/>
          <p:cNvSpPr>
            <a:spLocks/>
          </p:cNvSpPr>
          <p:nvPr/>
        </p:nvSpPr>
        <p:spPr bwMode="auto">
          <a:xfrm>
            <a:off x="7416800" y="4806951"/>
            <a:ext cx="1087438" cy="515938"/>
          </a:xfrm>
          <a:custGeom>
            <a:avLst/>
            <a:gdLst>
              <a:gd name="T0" fmla="*/ 652 w 679"/>
              <a:gd name="T1" fmla="*/ 43 h 322"/>
              <a:gd name="T2" fmla="*/ 616 w 679"/>
              <a:gd name="T3" fmla="*/ 57 h 322"/>
              <a:gd name="T4" fmla="*/ 589 w 679"/>
              <a:gd name="T5" fmla="*/ 52 h 322"/>
              <a:gd name="T6" fmla="*/ 561 w 679"/>
              <a:gd name="T7" fmla="*/ 56 h 322"/>
              <a:gd name="T8" fmla="*/ 532 w 679"/>
              <a:gd name="T9" fmla="*/ 59 h 322"/>
              <a:gd name="T10" fmla="*/ 505 w 679"/>
              <a:gd name="T11" fmla="*/ 49 h 322"/>
              <a:gd name="T12" fmla="*/ 479 w 679"/>
              <a:gd name="T13" fmla="*/ 45 h 322"/>
              <a:gd name="T14" fmla="*/ 459 w 679"/>
              <a:gd name="T15" fmla="*/ 40 h 322"/>
              <a:gd name="T16" fmla="*/ 433 w 679"/>
              <a:gd name="T17" fmla="*/ 22 h 322"/>
              <a:gd name="T18" fmla="*/ 402 w 679"/>
              <a:gd name="T19" fmla="*/ 19 h 322"/>
              <a:gd name="T20" fmla="*/ 389 w 679"/>
              <a:gd name="T21" fmla="*/ 3 h 322"/>
              <a:gd name="T22" fmla="*/ 342 w 679"/>
              <a:gd name="T23" fmla="*/ 3 h 322"/>
              <a:gd name="T24" fmla="*/ 309 w 679"/>
              <a:gd name="T25" fmla="*/ 5 h 322"/>
              <a:gd name="T26" fmla="*/ 278 w 679"/>
              <a:gd name="T27" fmla="*/ 15 h 322"/>
              <a:gd name="T28" fmla="*/ 259 w 679"/>
              <a:gd name="T29" fmla="*/ 27 h 322"/>
              <a:gd name="T30" fmla="*/ 234 w 679"/>
              <a:gd name="T31" fmla="*/ 45 h 322"/>
              <a:gd name="T32" fmla="*/ 212 w 679"/>
              <a:gd name="T33" fmla="*/ 51 h 322"/>
              <a:gd name="T34" fmla="*/ 177 w 679"/>
              <a:gd name="T35" fmla="*/ 46 h 322"/>
              <a:gd name="T36" fmla="*/ 144 w 679"/>
              <a:gd name="T37" fmla="*/ 47 h 322"/>
              <a:gd name="T38" fmla="*/ 141 w 679"/>
              <a:gd name="T39" fmla="*/ 63 h 322"/>
              <a:gd name="T40" fmla="*/ 141 w 679"/>
              <a:gd name="T41" fmla="*/ 76 h 322"/>
              <a:gd name="T42" fmla="*/ 126 w 679"/>
              <a:gd name="T43" fmla="*/ 87 h 322"/>
              <a:gd name="T44" fmla="*/ 82 w 679"/>
              <a:gd name="T45" fmla="*/ 88 h 322"/>
              <a:gd name="T46" fmla="*/ 62 w 679"/>
              <a:gd name="T47" fmla="*/ 93 h 322"/>
              <a:gd name="T48" fmla="*/ 30 w 679"/>
              <a:gd name="T49" fmla="*/ 88 h 322"/>
              <a:gd name="T50" fmla="*/ 4 w 679"/>
              <a:gd name="T51" fmla="*/ 112 h 322"/>
              <a:gd name="T52" fmla="*/ 10 w 679"/>
              <a:gd name="T53" fmla="*/ 133 h 322"/>
              <a:gd name="T54" fmla="*/ 33 w 679"/>
              <a:gd name="T55" fmla="*/ 138 h 322"/>
              <a:gd name="T56" fmla="*/ 27 w 679"/>
              <a:gd name="T57" fmla="*/ 153 h 322"/>
              <a:gd name="T58" fmla="*/ 34 w 679"/>
              <a:gd name="T59" fmla="*/ 171 h 322"/>
              <a:gd name="T60" fmla="*/ 37 w 679"/>
              <a:gd name="T61" fmla="*/ 188 h 322"/>
              <a:gd name="T62" fmla="*/ 30 w 679"/>
              <a:gd name="T63" fmla="*/ 193 h 322"/>
              <a:gd name="T64" fmla="*/ 13 w 679"/>
              <a:gd name="T65" fmla="*/ 186 h 322"/>
              <a:gd name="T66" fmla="*/ 23 w 679"/>
              <a:gd name="T67" fmla="*/ 206 h 322"/>
              <a:gd name="T68" fmla="*/ 48 w 679"/>
              <a:gd name="T69" fmla="*/ 213 h 322"/>
              <a:gd name="T70" fmla="*/ 46 w 679"/>
              <a:gd name="T71" fmla="*/ 241 h 322"/>
              <a:gd name="T72" fmla="*/ 51 w 679"/>
              <a:gd name="T73" fmla="*/ 262 h 322"/>
              <a:gd name="T74" fmla="*/ 76 w 679"/>
              <a:gd name="T75" fmla="*/ 262 h 322"/>
              <a:gd name="T76" fmla="*/ 87 w 679"/>
              <a:gd name="T77" fmla="*/ 280 h 322"/>
              <a:gd name="T78" fmla="*/ 104 w 679"/>
              <a:gd name="T79" fmla="*/ 270 h 322"/>
              <a:gd name="T80" fmla="*/ 127 w 679"/>
              <a:gd name="T81" fmla="*/ 285 h 322"/>
              <a:gd name="T82" fmla="*/ 153 w 679"/>
              <a:gd name="T83" fmla="*/ 302 h 322"/>
              <a:gd name="T84" fmla="*/ 187 w 679"/>
              <a:gd name="T85" fmla="*/ 301 h 322"/>
              <a:gd name="T86" fmla="*/ 199 w 679"/>
              <a:gd name="T87" fmla="*/ 276 h 322"/>
              <a:gd name="T88" fmla="*/ 230 w 679"/>
              <a:gd name="T89" fmla="*/ 274 h 322"/>
              <a:gd name="T90" fmla="*/ 259 w 679"/>
              <a:gd name="T91" fmla="*/ 288 h 322"/>
              <a:gd name="T92" fmla="*/ 286 w 679"/>
              <a:gd name="T93" fmla="*/ 313 h 322"/>
              <a:gd name="T94" fmla="*/ 318 w 679"/>
              <a:gd name="T95" fmla="*/ 307 h 322"/>
              <a:gd name="T96" fmla="*/ 347 w 679"/>
              <a:gd name="T97" fmla="*/ 298 h 322"/>
              <a:gd name="T98" fmla="*/ 372 w 679"/>
              <a:gd name="T99" fmla="*/ 277 h 322"/>
              <a:gd name="T100" fmla="*/ 412 w 679"/>
              <a:gd name="T101" fmla="*/ 281 h 322"/>
              <a:gd name="T102" fmla="*/ 433 w 679"/>
              <a:gd name="T103" fmla="*/ 272 h 322"/>
              <a:gd name="T104" fmla="*/ 443 w 679"/>
              <a:gd name="T105" fmla="*/ 281 h 322"/>
              <a:gd name="T106" fmla="*/ 432 w 679"/>
              <a:gd name="T107" fmla="*/ 308 h 322"/>
              <a:gd name="T108" fmla="*/ 446 w 679"/>
              <a:gd name="T109" fmla="*/ 316 h 322"/>
              <a:gd name="T110" fmla="*/ 463 w 679"/>
              <a:gd name="T111" fmla="*/ 290 h 322"/>
              <a:gd name="T112" fmla="*/ 481 w 679"/>
              <a:gd name="T113" fmla="*/ 279 h 322"/>
              <a:gd name="T114" fmla="*/ 516 w 679"/>
              <a:gd name="T115" fmla="*/ 274 h 322"/>
              <a:gd name="T116" fmla="*/ 557 w 679"/>
              <a:gd name="T117" fmla="*/ 275 h 322"/>
              <a:gd name="T118" fmla="*/ 599 w 679"/>
              <a:gd name="T119" fmla="*/ 274 h 322"/>
              <a:gd name="T120" fmla="*/ 637 w 679"/>
              <a:gd name="T121" fmla="*/ 258 h 322"/>
              <a:gd name="T122" fmla="*/ 673 w 679"/>
              <a:gd name="T123" fmla="*/ 25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9" h="322">
                <a:moveTo>
                  <a:pt x="679" y="30"/>
                </a:moveTo>
                <a:cubicBezTo>
                  <a:pt x="677" y="30"/>
                  <a:pt x="677" y="30"/>
                  <a:pt x="677" y="30"/>
                </a:cubicBezTo>
                <a:cubicBezTo>
                  <a:pt x="666" y="38"/>
                  <a:pt x="666" y="38"/>
                  <a:pt x="666" y="38"/>
                </a:cubicBezTo>
                <a:cubicBezTo>
                  <a:pt x="657" y="43"/>
                  <a:pt x="657" y="43"/>
                  <a:pt x="657" y="43"/>
                </a:cubicBezTo>
                <a:cubicBezTo>
                  <a:pt x="657" y="43"/>
                  <a:pt x="657" y="37"/>
                  <a:pt x="652" y="43"/>
                </a:cubicBezTo>
                <a:cubicBezTo>
                  <a:pt x="646" y="49"/>
                  <a:pt x="641" y="49"/>
                  <a:pt x="641" y="49"/>
                </a:cubicBezTo>
                <a:cubicBezTo>
                  <a:pt x="636" y="54"/>
                  <a:pt x="636" y="54"/>
                  <a:pt x="636" y="54"/>
                </a:cubicBezTo>
                <a:cubicBezTo>
                  <a:pt x="630" y="55"/>
                  <a:pt x="630" y="55"/>
                  <a:pt x="630" y="55"/>
                </a:cubicBezTo>
                <a:cubicBezTo>
                  <a:pt x="622" y="57"/>
                  <a:pt x="622" y="57"/>
                  <a:pt x="622" y="57"/>
                </a:cubicBezTo>
                <a:cubicBezTo>
                  <a:pt x="616" y="57"/>
                  <a:pt x="616" y="57"/>
                  <a:pt x="616" y="57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0" y="55"/>
                  <a:pt x="600" y="55"/>
                  <a:pt x="600" y="55"/>
                </a:cubicBezTo>
                <a:cubicBezTo>
                  <a:pt x="597" y="55"/>
                  <a:pt x="597" y="55"/>
                  <a:pt x="597" y="55"/>
                </a:cubicBezTo>
                <a:cubicBezTo>
                  <a:pt x="594" y="53"/>
                  <a:pt x="594" y="53"/>
                  <a:pt x="594" y="53"/>
                </a:cubicBezTo>
                <a:cubicBezTo>
                  <a:pt x="589" y="52"/>
                  <a:pt x="589" y="52"/>
                  <a:pt x="589" y="52"/>
                </a:cubicBezTo>
                <a:cubicBezTo>
                  <a:pt x="586" y="51"/>
                  <a:pt x="586" y="51"/>
                  <a:pt x="586" y="51"/>
                </a:cubicBezTo>
                <a:cubicBezTo>
                  <a:pt x="578" y="51"/>
                  <a:pt x="578" y="51"/>
                  <a:pt x="578" y="51"/>
                </a:cubicBezTo>
                <a:cubicBezTo>
                  <a:pt x="574" y="53"/>
                  <a:pt x="574" y="53"/>
                  <a:pt x="574" y="53"/>
                </a:cubicBezTo>
                <a:cubicBezTo>
                  <a:pt x="564" y="56"/>
                  <a:pt x="564" y="56"/>
                  <a:pt x="564" y="56"/>
                </a:cubicBezTo>
                <a:cubicBezTo>
                  <a:pt x="561" y="56"/>
                  <a:pt x="561" y="56"/>
                  <a:pt x="561" y="56"/>
                </a:cubicBezTo>
                <a:cubicBezTo>
                  <a:pt x="559" y="56"/>
                  <a:pt x="559" y="56"/>
                  <a:pt x="559" y="56"/>
                </a:cubicBezTo>
                <a:cubicBezTo>
                  <a:pt x="552" y="59"/>
                  <a:pt x="552" y="59"/>
                  <a:pt x="552" y="59"/>
                </a:cubicBezTo>
                <a:cubicBezTo>
                  <a:pt x="544" y="59"/>
                  <a:pt x="544" y="59"/>
                  <a:pt x="544" y="59"/>
                </a:cubicBezTo>
                <a:cubicBezTo>
                  <a:pt x="534" y="59"/>
                  <a:pt x="534" y="59"/>
                  <a:pt x="534" y="59"/>
                </a:cubicBezTo>
                <a:cubicBezTo>
                  <a:pt x="532" y="59"/>
                  <a:pt x="532" y="59"/>
                  <a:pt x="532" y="59"/>
                </a:cubicBezTo>
                <a:cubicBezTo>
                  <a:pt x="527" y="58"/>
                  <a:pt x="527" y="58"/>
                  <a:pt x="527" y="58"/>
                </a:cubicBezTo>
                <a:cubicBezTo>
                  <a:pt x="525" y="55"/>
                  <a:pt x="525" y="55"/>
                  <a:pt x="525" y="55"/>
                </a:cubicBezTo>
                <a:cubicBezTo>
                  <a:pt x="516" y="52"/>
                  <a:pt x="516" y="52"/>
                  <a:pt x="516" y="52"/>
                </a:cubicBezTo>
                <a:cubicBezTo>
                  <a:pt x="513" y="49"/>
                  <a:pt x="513" y="49"/>
                  <a:pt x="513" y="49"/>
                </a:cubicBezTo>
                <a:cubicBezTo>
                  <a:pt x="505" y="49"/>
                  <a:pt x="505" y="49"/>
                  <a:pt x="505" y="49"/>
                </a:cubicBezTo>
                <a:cubicBezTo>
                  <a:pt x="501" y="53"/>
                  <a:pt x="501" y="53"/>
                  <a:pt x="501" y="53"/>
                </a:cubicBezTo>
                <a:cubicBezTo>
                  <a:pt x="498" y="53"/>
                  <a:pt x="498" y="53"/>
                  <a:pt x="498" y="53"/>
                </a:cubicBezTo>
                <a:cubicBezTo>
                  <a:pt x="498" y="53"/>
                  <a:pt x="504" y="51"/>
                  <a:pt x="496" y="51"/>
                </a:cubicBezTo>
                <a:cubicBezTo>
                  <a:pt x="488" y="51"/>
                  <a:pt x="485" y="48"/>
                  <a:pt x="485" y="48"/>
                </a:cubicBezTo>
                <a:cubicBezTo>
                  <a:pt x="479" y="45"/>
                  <a:pt x="479" y="45"/>
                  <a:pt x="479" y="45"/>
                </a:cubicBezTo>
                <a:cubicBezTo>
                  <a:pt x="475" y="42"/>
                  <a:pt x="475" y="42"/>
                  <a:pt x="475" y="42"/>
                </a:cubicBezTo>
                <a:cubicBezTo>
                  <a:pt x="469" y="38"/>
                  <a:pt x="469" y="38"/>
                  <a:pt x="469" y="38"/>
                </a:cubicBezTo>
                <a:cubicBezTo>
                  <a:pt x="465" y="38"/>
                  <a:pt x="465" y="38"/>
                  <a:pt x="465" y="38"/>
                </a:cubicBezTo>
                <a:cubicBezTo>
                  <a:pt x="462" y="38"/>
                  <a:pt x="462" y="38"/>
                  <a:pt x="462" y="38"/>
                </a:cubicBezTo>
                <a:cubicBezTo>
                  <a:pt x="459" y="40"/>
                  <a:pt x="459" y="40"/>
                  <a:pt x="459" y="40"/>
                </a:cubicBezTo>
                <a:cubicBezTo>
                  <a:pt x="453" y="40"/>
                  <a:pt x="453" y="40"/>
                  <a:pt x="453" y="40"/>
                </a:cubicBezTo>
                <a:cubicBezTo>
                  <a:pt x="448" y="37"/>
                  <a:pt x="448" y="37"/>
                  <a:pt x="448" y="37"/>
                </a:cubicBezTo>
                <a:cubicBezTo>
                  <a:pt x="445" y="34"/>
                  <a:pt x="445" y="34"/>
                  <a:pt x="445" y="34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3" y="22"/>
                  <a:pt x="433" y="22"/>
                  <a:pt x="433" y="22"/>
                </a:cubicBezTo>
                <a:cubicBezTo>
                  <a:pt x="430" y="19"/>
                  <a:pt x="430" y="19"/>
                  <a:pt x="430" y="19"/>
                </a:cubicBezTo>
                <a:cubicBezTo>
                  <a:pt x="421" y="23"/>
                  <a:pt x="421" y="23"/>
                  <a:pt x="421" y="23"/>
                </a:cubicBezTo>
                <a:cubicBezTo>
                  <a:pt x="412" y="23"/>
                  <a:pt x="412" y="23"/>
                  <a:pt x="412" y="23"/>
                </a:cubicBezTo>
                <a:cubicBezTo>
                  <a:pt x="406" y="23"/>
                  <a:pt x="406" y="23"/>
                  <a:pt x="406" y="23"/>
                </a:cubicBezTo>
                <a:cubicBezTo>
                  <a:pt x="402" y="19"/>
                  <a:pt x="402" y="19"/>
                  <a:pt x="402" y="19"/>
                </a:cubicBezTo>
                <a:cubicBezTo>
                  <a:pt x="400" y="14"/>
                  <a:pt x="400" y="14"/>
                  <a:pt x="400" y="14"/>
                </a:cubicBezTo>
                <a:cubicBezTo>
                  <a:pt x="398" y="8"/>
                  <a:pt x="398" y="8"/>
                  <a:pt x="398" y="8"/>
                </a:cubicBezTo>
                <a:cubicBezTo>
                  <a:pt x="393" y="3"/>
                  <a:pt x="393" y="3"/>
                  <a:pt x="393" y="3"/>
                </a:cubicBezTo>
                <a:cubicBezTo>
                  <a:pt x="391" y="1"/>
                  <a:pt x="391" y="1"/>
                  <a:pt x="391" y="1"/>
                </a:cubicBezTo>
                <a:cubicBezTo>
                  <a:pt x="389" y="3"/>
                  <a:pt x="389" y="3"/>
                  <a:pt x="389" y="3"/>
                </a:cubicBezTo>
                <a:cubicBezTo>
                  <a:pt x="383" y="7"/>
                  <a:pt x="383" y="7"/>
                  <a:pt x="383" y="7"/>
                </a:cubicBezTo>
                <a:cubicBezTo>
                  <a:pt x="383" y="7"/>
                  <a:pt x="378" y="7"/>
                  <a:pt x="376" y="7"/>
                </a:cubicBezTo>
                <a:cubicBezTo>
                  <a:pt x="374" y="7"/>
                  <a:pt x="366" y="7"/>
                  <a:pt x="366" y="7"/>
                </a:cubicBezTo>
                <a:cubicBezTo>
                  <a:pt x="357" y="5"/>
                  <a:pt x="357" y="5"/>
                  <a:pt x="357" y="5"/>
                </a:cubicBezTo>
                <a:cubicBezTo>
                  <a:pt x="342" y="3"/>
                  <a:pt x="342" y="3"/>
                  <a:pt x="342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27" y="3"/>
                  <a:pt x="327" y="3"/>
                  <a:pt x="327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6" y="3"/>
                  <a:pt x="316" y="3"/>
                  <a:pt x="316" y="3"/>
                </a:cubicBezTo>
                <a:cubicBezTo>
                  <a:pt x="316" y="3"/>
                  <a:pt x="314" y="0"/>
                  <a:pt x="309" y="5"/>
                </a:cubicBezTo>
                <a:cubicBezTo>
                  <a:pt x="304" y="10"/>
                  <a:pt x="303" y="7"/>
                  <a:pt x="301" y="9"/>
                </a:cubicBezTo>
                <a:cubicBezTo>
                  <a:pt x="299" y="11"/>
                  <a:pt x="295" y="11"/>
                  <a:pt x="295" y="11"/>
                </a:cubicBezTo>
                <a:cubicBezTo>
                  <a:pt x="291" y="12"/>
                  <a:pt x="291" y="12"/>
                  <a:pt x="291" y="12"/>
                </a:cubicBezTo>
                <a:cubicBezTo>
                  <a:pt x="287" y="12"/>
                  <a:pt x="287" y="12"/>
                  <a:pt x="287" y="12"/>
                </a:cubicBezTo>
                <a:cubicBezTo>
                  <a:pt x="278" y="15"/>
                  <a:pt x="278" y="15"/>
                  <a:pt x="278" y="15"/>
                </a:cubicBezTo>
                <a:cubicBezTo>
                  <a:pt x="275" y="19"/>
                  <a:pt x="271" y="18"/>
                  <a:pt x="271" y="18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4"/>
                  <a:pt x="265" y="24"/>
                  <a:pt x="265" y="24"/>
                </a:cubicBezTo>
                <a:cubicBezTo>
                  <a:pt x="262" y="25"/>
                  <a:pt x="262" y="25"/>
                  <a:pt x="262" y="25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1" y="30"/>
                  <a:pt x="251" y="30"/>
                  <a:pt x="251" y="30"/>
                </a:cubicBezTo>
                <a:cubicBezTo>
                  <a:pt x="249" y="32"/>
                  <a:pt x="249" y="32"/>
                  <a:pt x="249" y="32"/>
                </a:cubicBezTo>
                <a:cubicBezTo>
                  <a:pt x="234" y="41"/>
                  <a:pt x="234" y="41"/>
                  <a:pt x="234" y="41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2" y="47"/>
                  <a:pt x="232" y="47"/>
                  <a:pt x="232" y="47"/>
                </a:cubicBezTo>
                <a:cubicBezTo>
                  <a:pt x="229" y="50"/>
                  <a:pt x="229" y="50"/>
                  <a:pt x="229" y="50"/>
                </a:cubicBezTo>
                <a:cubicBezTo>
                  <a:pt x="225" y="51"/>
                  <a:pt x="225" y="51"/>
                  <a:pt x="225" y="51"/>
                </a:cubicBezTo>
                <a:cubicBezTo>
                  <a:pt x="219" y="51"/>
                  <a:pt x="219" y="51"/>
                  <a:pt x="219" y="51"/>
                </a:cubicBezTo>
                <a:cubicBezTo>
                  <a:pt x="212" y="51"/>
                  <a:pt x="212" y="51"/>
                  <a:pt x="212" y="51"/>
                </a:cubicBezTo>
                <a:cubicBezTo>
                  <a:pt x="202" y="49"/>
                  <a:pt x="202" y="49"/>
                  <a:pt x="202" y="49"/>
                </a:cubicBezTo>
                <a:cubicBezTo>
                  <a:pt x="194" y="49"/>
                  <a:pt x="194" y="49"/>
                  <a:pt x="194" y="49"/>
                </a:cubicBezTo>
                <a:cubicBezTo>
                  <a:pt x="187" y="45"/>
                  <a:pt x="187" y="45"/>
                  <a:pt x="187" y="45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62" y="47"/>
                  <a:pt x="162" y="47"/>
                  <a:pt x="162" y="47"/>
                </a:cubicBezTo>
                <a:cubicBezTo>
                  <a:pt x="155" y="47"/>
                  <a:pt x="155" y="47"/>
                  <a:pt x="155" y="47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37" y="47"/>
                  <a:pt x="137" y="47"/>
                  <a:pt x="137" y="47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63"/>
                  <a:pt x="133" y="63"/>
                  <a:pt x="133" y="63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67"/>
                  <a:pt x="151" y="67"/>
                  <a:pt x="151" y="67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49" y="76"/>
                  <a:pt x="149" y="76"/>
                  <a:pt x="149" y="76"/>
                </a:cubicBezTo>
                <a:cubicBezTo>
                  <a:pt x="141" y="76"/>
                  <a:pt x="141" y="76"/>
                  <a:pt x="141" y="76"/>
                </a:cubicBezTo>
                <a:cubicBezTo>
                  <a:pt x="133" y="76"/>
                  <a:pt x="133" y="76"/>
                  <a:pt x="133" y="76"/>
                </a:cubicBezTo>
                <a:cubicBezTo>
                  <a:pt x="133" y="76"/>
                  <a:pt x="129" y="76"/>
                  <a:pt x="127" y="76"/>
                </a:cubicBezTo>
                <a:cubicBezTo>
                  <a:pt x="125" y="76"/>
                  <a:pt x="123" y="78"/>
                  <a:pt x="123" y="78"/>
                </a:cubicBezTo>
                <a:cubicBezTo>
                  <a:pt x="123" y="87"/>
                  <a:pt x="123" y="87"/>
                  <a:pt x="123" y="87"/>
                </a:cubicBezTo>
                <a:cubicBezTo>
                  <a:pt x="126" y="87"/>
                  <a:pt x="126" y="87"/>
                  <a:pt x="126" y="87"/>
                </a:cubicBezTo>
                <a:cubicBezTo>
                  <a:pt x="122" y="91"/>
                  <a:pt x="114" y="89"/>
                  <a:pt x="112" y="89"/>
                </a:cubicBezTo>
                <a:cubicBezTo>
                  <a:pt x="110" y="89"/>
                  <a:pt x="104" y="89"/>
                  <a:pt x="104" y="89"/>
                </a:cubicBezTo>
                <a:cubicBezTo>
                  <a:pt x="97" y="89"/>
                  <a:pt x="97" y="89"/>
                  <a:pt x="97" y="89"/>
                </a:cubicBezTo>
                <a:cubicBezTo>
                  <a:pt x="91" y="88"/>
                  <a:pt x="91" y="88"/>
                  <a:pt x="91" y="88"/>
                </a:cubicBezTo>
                <a:cubicBezTo>
                  <a:pt x="82" y="88"/>
                  <a:pt x="82" y="88"/>
                  <a:pt x="82" y="88"/>
                </a:cubicBezTo>
                <a:cubicBezTo>
                  <a:pt x="75" y="81"/>
                  <a:pt x="75" y="81"/>
                  <a:pt x="75" y="81"/>
                </a:cubicBezTo>
                <a:cubicBezTo>
                  <a:pt x="69" y="87"/>
                  <a:pt x="69" y="87"/>
                  <a:pt x="69" y="87"/>
                </a:cubicBezTo>
                <a:cubicBezTo>
                  <a:pt x="69" y="90"/>
                  <a:pt x="69" y="90"/>
                  <a:pt x="69" y="90"/>
                </a:cubicBezTo>
                <a:cubicBezTo>
                  <a:pt x="69" y="90"/>
                  <a:pt x="71" y="93"/>
                  <a:pt x="68" y="93"/>
                </a:cubicBezTo>
                <a:cubicBezTo>
                  <a:pt x="65" y="93"/>
                  <a:pt x="65" y="96"/>
                  <a:pt x="62" y="93"/>
                </a:cubicBezTo>
                <a:cubicBezTo>
                  <a:pt x="60" y="91"/>
                  <a:pt x="58" y="89"/>
                  <a:pt x="58" y="89"/>
                </a:cubicBezTo>
                <a:cubicBezTo>
                  <a:pt x="47" y="85"/>
                  <a:pt x="47" y="85"/>
                  <a:pt x="47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38" y="88"/>
                  <a:pt x="38" y="88"/>
                  <a:pt x="38" y="88"/>
                </a:cubicBezTo>
                <a:cubicBezTo>
                  <a:pt x="30" y="88"/>
                  <a:pt x="30" y="88"/>
                  <a:pt x="30" y="88"/>
                </a:cubicBezTo>
                <a:cubicBezTo>
                  <a:pt x="25" y="88"/>
                  <a:pt x="25" y="88"/>
                  <a:pt x="25" y="88"/>
                </a:cubicBezTo>
                <a:cubicBezTo>
                  <a:pt x="19" y="94"/>
                  <a:pt x="19" y="94"/>
                  <a:pt x="19" y="94"/>
                </a:cubicBezTo>
                <a:cubicBezTo>
                  <a:pt x="15" y="102"/>
                  <a:pt x="15" y="102"/>
                  <a:pt x="15" y="102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9"/>
                  <a:pt x="4" y="119"/>
                  <a:pt x="4" y="119"/>
                </a:cubicBezTo>
                <a:cubicBezTo>
                  <a:pt x="0" y="123"/>
                  <a:pt x="0" y="123"/>
                  <a:pt x="0" y="123"/>
                </a:cubicBezTo>
                <a:cubicBezTo>
                  <a:pt x="1" y="130"/>
                  <a:pt x="1" y="130"/>
                  <a:pt x="1" y="130"/>
                </a:cubicBezTo>
                <a:cubicBezTo>
                  <a:pt x="7" y="136"/>
                  <a:pt x="7" y="136"/>
                  <a:pt x="7" y="136"/>
                </a:cubicBezTo>
                <a:cubicBezTo>
                  <a:pt x="10" y="133"/>
                  <a:pt x="10" y="133"/>
                  <a:pt x="10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1" y="130"/>
                  <a:pt x="25" y="131"/>
                  <a:pt x="27" y="131"/>
                </a:cubicBezTo>
                <a:cubicBezTo>
                  <a:pt x="29" y="131"/>
                  <a:pt x="33" y="131"/>
                  <a:pt x="33" y="131"/>
                </a:cubicBezTo>
                <a:cubicBezTo>
                  <a:pt x="33" y="131"/>
                  <a:pt x="37" y="138"/>
                  <a:pt x="33" y="138"/>
                </a:cubicBezTo>
                <a:cubicBezTo>
                  <a:pt x="30" y="138"/>
                  <a:pt x="27" y="140"/>
                  <a:pt x="27" y="140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4" y="150"/>
                  <a:pt x="24" y="150"/>
                  <a:pt x="24" y="150"/>
                </a:cubicBezTo>
                <a:cubicBezTo>
                  <a:pt x="27" y="153"/>
                  <a:pt x="27" y="153"/>
                  <a:pt x="27" y="153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3" y="164"/>
                  <a:pt x="33" y="164"/>
                  <a:pt x="33" y="164"/>
                </a:cubicBezTo>
                <a:cubicBezTo>
                  <a:pt x="37" y="165"/>
                  <a:pt x="37" y="165"/>
                  <a:pt x="37" y="165"/>
                </a:cubicBezTo>
                <a:cubicBezTo>
                  <a:pt x="37" y="171"/>
                  <a:pt x="37" y="171"/>
                  <a:pt x="37" y="171"/>
                </a:cubicBezTo>
                <a:cubicBezTo>
                  <a:pt x="34" y="171"/>
                  <a:pt x="34" y="171"/>
                  <a:pt x="34" y="171"/>
                </a:cubicBezTo>
                <a:cubicBezTo>
                  <a:pt x="30" y="175"/>
                  <a:pt x="30" y="175"/>
                  <a:pt x="30" y="175"/>
                </a:cubicBezTo>
                <a:cubicBezTo>
                  <a:pt x="30" y="178"/>
                  <a:pt x="30" y="178"/>
                  <a:pt x="30" y="178"/>
                </a:cubicBezTo>
                <a:cubicBezTo>
                  <a:pt x="33" y="181"/>
                  <a:pt x="33" y="181"/>
                  <a:pt x="33" y="181"/>
                </a:cubicBezTo>
                <a:cubicBezTo>
                  <a:pt x="33" y="184"/>
                  <a:pt x="33" y="184"/>
                  <a:pt x="33" y="184"/>
                </a:cubicBezTo>
                <a:cubicBezTo>
                  <a:pt x="37" y="188"/>
                  <a:pt x="37" y="188"/>
                  <a:pt x="37" y="188"/>
                </a:cubicBezTo>
                <a:cubicBezTo>
                  <a:pt x="41" y="187"/>
                  <a:pt x="41" y="187"/>
                  <a:pt x="41" y="187"/>
                </a:cubicBezTo>
                <a:cubicBezTo>
                  <a:pt x="41" y="187"/>
                  <a:pt x="46" y="190"/>
                  <a:pt x="44" y="190"/>
                </a:cubicBezTo>
                <a:cubicBezTo>
                  <a:pt x="41" y="190"/>
                  <a:pt x="39" y="192"/>
                  <a:pt x="39" y="192"/>
                </a:cubicBezTo>
                <a:cubicBezTo>
                  <a:pt x="33" y="193"/>
                  <a:pt x="33" y="193"/>
                  <a:pt x="33" y="193"/>
                </a:cubicBezTo>
                <a:cubicBezTo>
                  <a:pt x="30" y="193"/>
                  <a:pt x="30" y="193"/>
                  <a:pt x="30" y="193"/>
                </a:cubicBezTo>
                <a:cubicBezTo>
                  <a:pt x="30" y="193"/>
                  <a:pt x="25" y="194"/>
                  <a:pt x="25" y="191"/>
                </a:cubicBezTo>
                <a:cubicBezTo>
                  <a:pt x="25" y="189"/>
                  <a:pt x="24" y="187"/>
                  <a:pt x="22" y="186"/>
                </a:cubicBezTo>
                <a:cubicBezTo>
                  <a:pt x="21" y="184"/>
                  <a:pt x="16" y="179"/>
                  <a:pt x="16" y="179"/>
                </a:cubicBezTo>
                <a:cubicBezTo>
                  <a:pt x="13" y="182"/>
                  <a:pt x="13" y="182"/>
                  <a:pt x="13" y="182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7" y="191"/>
                  <a:pt x="17" y="191"/>
                  <a:pt x="17" y="191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3" y="195"/>
                  <a:pt x="9" y="197"/>
                  <a:pt x="13" y="200"/>
                </a:cubicBezTo>
                <a:cubicBezTo>
                  <a:pt x="16" y="204"/>
                  <a:pt x="14" y="201"/>
                  <a:pt x="16" y="204"/>
                </a:cubicBezTo>
                <a:cubicBezTo>
                  <a:pt x="19" y="206"/>
                  <a:pt x="23" y="206"/>
                  <a:pt x="23" y="206"/>
                </a:cubicBezTo>
                <a:cubicBezTo>
                  <a:pt x="26" y="204"/>
                  <a:pt x="26" y="204"/>
                  <a:pt x="26" y="204"/>
                </a:cubicBezTo>
                <a:cubicBezTo>
                  <a:pt x="29" y="204"/>
                  <a:pt x="29" y="204"/>
                  <a:pt x="29" y="204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8" y="213"/>
                  <a:pt x="48" y="213"/>
                  <a:pt x="48" y="213"/>
                </a:cubicBezTo>
                <a:cubicBezTo>
                  <a:pt x="48" y="218"/>
                  <a:pt x="48" y="218"/>
                  <a:pt x="48" y="218"/>
                </a:cubicBezTo>
                <a:cubicBezTo>
                  <a:pt x="44" y="222"/>
                  <a:pt x="44" y="222"/>
                  <a:pt x="44" y="222"/>
                </a:cubicBezTo>
                <a:cubicBezTo>
                  <a:pt x="42" y="233"/>
                  <a:pt x="42" y="233"/>
                  <a:pt x="42" y="233"/>
                </a:cubicBezTo>
                <a:cubicBezTo>
                  <a:pt x="46" y="236"/>
                  <a:pt x="46" y="236"/>
                  <a:pt x="46" y="236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50" y="245"/>
                  <a:pt x="50" y="245"/>
                  <a:pt x="50" y="245"/>
                </a:cubicBezTo>
                <a:cubicBezTo>
                  <a:pt x="60" y="247"/>
                  <a:pt x="60" y="247"/>
                  <a:pt x="60" y="247"/>
                </a:cubicBezTo>
                <a:cubicBezTo>
                  <a:pt x="63" y="247"/>
                  <a:pt x="63" y="247"/>
                  <a:pt x="63" y="247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5"/>
                  <a:pt x="46" y="269"/>
                  <a:pt x="46" y="269"/>
                </a:cubicBezTo>
                <a:cubicBezTo>
                  <a:pt x="55" y="269"/>
                  <a:pt x="55" y="269"/>
                  <a:pt x="55" y="269"/>
                </a:cubicBezTo>
                <a:cubicBezTo>
                  <a:pt x="55" y="269"/>
                  <a:pt x="52" y="268"/>
                  <a:pt x="61" y="264"/>
                </a:cubicBezTo>
                <a:cubicBezTo>
                  <a:pt x="70" y="259"/>
                  <a:pt x="67" y="262"/>
                  <a:pt x="67" y="262"/>
                </a:cubicBezTo>
                <a:cubicBezTo>
                  <a:pt x="76" y="262"/>
                  <a:pt x="76" y="262"/>
                  <a:pt x="76" y="262"/>
                </a:cubicBezTo>
                <a:cubicBezTo>
                  <a:pt x="84" y="262"/>
                  <a:pt x="84" y="262"/>
                  <a:pt x="84" y="262"/>
                </a:cubicBezTo>
                <a:cubicBezTo>
                  <a:pt x="86" y="268"/>
                  <a:pt x="86" y="268"/>
                  <a:pt x="86" y="268"/>
                </a:cubicBezTo>
                <a:cubicBezTo>
                  <a:pt x="86" y="268"/>
                  <a:pt x="86" y="266"/>
                  <a:pt x="86" y="272"/>
                </a:cubicBezTo>
                <a:cubicBezTo>
                  <a:pt x="86" y="278"/>
                  <a:pt x="86" y="278"/>
                  <a:pt x="86" y="278"/>
                </a:cubicBezTo>
                <a:cubicBezTo>
                  <a:pt x="87" y="280"/>
                  <a:pt x="87" y="280"/>
                  <a:pt x="87" y="280"/>
                </a:cubicBezTo>
                <a:cubicBezTo>
                  <a:pt x="90" y="279"/>
                  <a:pt x="90" y="279"/>
                  <a:pt x="90" y="279"/>
                </a:cubicBezTo>
                <a:cubicBezTo>
                  <a:pt x="98" y="278"/>
                  <a:pt x="98" y="278"/>
                  <a:pt x="98" y="278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103" y="272"/>
                  <a:pt x="103" y="272"/>
                  <a:pt x="103" y="272"/>
                </a:cubicBezTo>
                <a:cubicBezTo>
                  <a:pt x="104" y="270"/>
                  <a:pt x="104" y="270"/>
                  <a:pt x="104" y="270"/>
                </a:cubicBezTo>
                <a:cubicBezTo>
                  <a:pt x="110" y="276"/>
                  <a:pt x="110" y="276"/>
                  <a:pt x="110" y="276"/>
                </a:cubicBezTo>
                <a:cubicBezTo>
                  <a:pt x="113" y="278"/>
                  <a:pt x="113" y="278"/>
                  <a:pt x="113" y="278"/>
                </a:cubicBezTo>
                <a:cubicBezTo>
                  <a:pt x="121" y="281"/>
                  <a:pt x="121" y="281"/>
                  <a:pt x="121" y="281"/>
                </a:cubicBezTo>
                <a:cubicBezTo>
                  <a:pt x="125" y="281"/>
                  <a:pt x="125" y="281"/>
                  <a:pt x="125" y="281"/>
                </a:cubicBezTo>
                <a:cubicBezTo>
                  <a:pt x="125" y="281"/>
                  <a:pt x="127" y="280"/>
                  <a:pt x="127" y="285"/>
                </a:cubicBezTo>
                <a:cubicBezTo>
                  <a:pt x="127" y="290"/>
                  <a:pt x="131" y="290"/>
                  <a:pt x="131" y="290"/>
                </a:cubicBezTo>
                <a:cubicBezTo>
                  <a:pt x="134" y="294"/>
                  <a:pt x="134" y="294"/>
                  <a:pt x="134" y="294"/>
                </a:cubicBezTo>
                <a:cubicBezTo>
                  <a:pt x="144" y="300"/>
                  <a:pt x="144" y="300"/>
                  <a:pt x="144" y="300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60" y="302"/>
                  <a:pt x="160" y="302"/>
                  <a:pt x="160" y="302"/>
                </a:cubicBezTo>
                <a:cubicBezTo>
                  <a:pt x="165" y="302"/>
                  <a:pt x="165" y="302"/>
                  <a:pt x="165" y="302"/>
                </a:cubicBezTo>
                <a:cubicBezTo>
                  <a:pt x="175" y="302"/>
                  <a:pt x="175" y="302"/>
                  <a:pt x="175" y="302"/>
                </a:cubicBezTo>
                <a:cubicBezTo>
                  <a:pt x="179" y="302"/>
                  <a:pt x="179" y="302"/>
                  <a:pt x="179" y="302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91" y="297"/>
                  <a:pt x="191" y="297"/>
                  <a:pt x="191" y="297"/>
                </a:cubicBezTo>
                <a:cubicBezTo>
                  <a:pt x="194" y="293"/>
                  <a:pt x="194" y="293"/>
                  <a:pt x="194" y="293"/>
                </a:cubicBezTo>
                <a:cubicBezTo>
                  <a:pt x="196" y="285"/>
                  <a:pt x="196" y="285"/>
                  <a:pt x="196" y="285"/>
                </a:cubicBezTo>
                <a:cubicBezTo>
                  <a:pt x="199" y="278"/>
                  <a:pt x="199" y="278"/>
                  <a:pt x="199" y="278"/>
                </a:cubicBezTo>
                <a:cubicBezTo>
                  <a:pt x="199" y="276"/>
                  <a:pt x="199" y="276"/>
                  <a:pt x="199" y="276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206" y="272"/>
                  <a:pt x="206" y="272"/>
                  <a:pt x="206" y="272"/>
                </a:cubicBezTo>
                <a:cubicBezTo>
                  <a:pt x="216" y="271"/>
                  <a:pt x="216" y="271"/>
                  <a:pt x="216" y="271"/>
                </a:cubicBezTo>
                <a:cubicBezTo>
                  <a:pt x="220" y="271"/>
                  <a:pt x="220" y="271"/>
                  <a:pt x="220" y="271"/>
                </a:cubicBezTo>
                <a:cubicBezTo>
                  <a:pt x="230" y="274"/>
                  <a:pt x="230" y="274"/>
                  <a:pt x="230" y="274"/>
                </a:cubicBezTo>
                <a:cubicBezTo>
                  <a:pt x="236" y="274"/>
                  <a:pt x="236" y="274"/>
                  <a:pt x="236" y="274"/>
                </a:cubicBezTo>
                <a:cubicBezTo>
                  <a:pt x="244" y="282"/>
                  <a:pt x="244" y="282"/>
                  <a:pt x="244" y="282"/>
                </a:cubicBezTo>
                <a:cubicBezTo>
                  <a:pt x="249" y="281"/>
                  <a:pt x="249" y="281"/>
                  <a:pt x="249" y="281"/>
                </a:cubicBezTo>
                <a:cubicBezTo>
                  <a:pt x="249" y="281"/>
                  <a:pt x="251" y="280"/>
                  <a:pt x="253" y="282"/>
                </a:cubicBezTo>
                <a:cubicBezTo>
                  <a:pt x="255" y="284"/>
                  <a:pt x="256" y="288"/>
                  <a:pt x="259" y="288"/>
                </a:cubicBezTo>
                <a:cubicBezTo>
                  <a:pt x="263" y="288"/>
                  <a:pt x="264" y="290"/>
                  <a:pt x="266" y="292"/>
                </a:cubicBezTo>
                <a:cubicBezTo>
                  <a:pt x="268" y="293"/>
                  <a:pt x="269" y="295"/>
                  <a:pt x="272" y="298"/>
                </a:cubicBezTo>
                <a:cubicBezTo>
                  <a:pt x="276" y="301"/>
                  <a:pt x="278" y="304"/>
                  <a:pt x="278" y="304"/>
                </a:cubicBezTo>
                <a:cubicBezTo>
                  <a:pt x="283" y="310"/>
                  <a:pt x="283" y="310"/>
                  <a:pt x="283" y="310"/>
                </a:cubicBezTo>
                <a:cubicBezTo>
                  <a:pt x="286" y="313"/>
                  <a:pt x="286" y="313"/>
                  <a:pt x="286" y="313"/>
                </a:cubicBezTo>
                <a:cubicBezTo>
                  <a:pt x="286" y="313"/>
                  <a:pt x="292" y="311"/>
                  <a:pt x="296" y="311"/>
                </a:cubicBezTo>
                <a:cubicBezTo>
                  <a:pt x="300" y="311"/>
                  <a:pt x="302" y="309"/>
                  <a:pt x="302" y="309"/>
                </a:cubicBezTo>
                <a:cubicBezTo>
                  <a:pt x="306" y="309"/>
                  <a:pt x="306" y="309"/>
                  <a:pt x="306" y="309"/>
                </a:cubicBezTo>
                <a:cubicBezTo>
                  <a:pt x="311" y="307"/>
                  <a:pt x="311" y="307"/>
                  <a:pt x="311" y="307"/>
                </a:cubicBezTo>
                <a:cubicBezTo>
                  <a:pt x="318" y="307"/>
                  <a:pt x="318" y="307"/>
                  <a:pt x="318" y="307"/>
                </a:cubicBezTo>
                <a:cubicBezTo>
                  <a:pt x="322" y="304"/>
                  <a:pt x="322" y="304"/>
                  <a:pt x="322" y="304"/>
                </a:cubicBezTo>
                <a:cubicBezTo>
                  <a:pt x="325" y="304"/>
                  <a:pt x="325" y="304"/>
                  <a:pt x="325" y="304"/>
                </a:cubicBezTo>
                <a:cubicBezTo>
                  <a:pt x="333" y="304"/>
                  <a:pt x="333" y="304"/>
                  <a:pt x="333" y="304"/>
                </a:cubicBezTo>
                <a:cubicBezTo>
                  <a:pt x="343" y="298"/>
                  <a:pt x="343" y="298"/>
                  <a:pt x="343" y="298"/>
                </a:cubicBezTo>
                <a:cubicBezTo>
                  <a:pt x="347" y="298"/>
                  <a:pt x="347" y="298"/>
                  <a:pt x="347" y="298"/>
                </a:cubicBezTo>
                <a:cubicBezTo>
                  <a:pt x="354" y="298"/>
                  <a:pt x="354" y="298"/>
                  <a:pt x="354" y="298"/>
                </a:cubicBezTo>
                <a:cubicBezTo>
                  <a:pt x="357" y="291"/>
                  <a:pt x="357" y="291"/>
                  <a:pt x="357" y="291"/>
                </a:cubicBezTo>
                <a:cubicBezTo>
                  <a:pt x="358" y="285"/>
                  <a:pt x="358" y="285"/>
                  <a:pt x="358" y="285"/>
                </a:cubicBezTo>
                <a:cubicBezTo>
                  <a:pt x="364" y="278"/>
                  <a:pt x="364" y="278"/>
                  <a:pt x="364" y="278"/>
                </a:cubicBezTo>
                <a:cubicBezTo>
                  <a:pt x="372" y="277"/>
                  <a:pt x="372" y="277"/>
                  <a:pt x="372" y="277"/>
                </a:cubicBezTo>
                <a:cubicBezTo>
                  <a:pt x="377" y="273"/>
                  <a:pt x="377" y="273"/>
                  <a:pt x="377" y="273"/>
                </a:cubicBezTo>
                <a:cubicBezTo>
                  <a:pt x="384" y="273"/>
                  <a:pt x="384" y="273"/>
                  <a:pt x="384" y="273"/>
                </a:cubicBezTo>
                <a:cubicBezTo>
                  <a:pt x="399" y="281"/>
                  <a:pt x="399" y="281"/>
                  <a:pt x="399" y="281"/>
                </a:cubicBezTo>
                <a:cubicBezTo>
                  <a:pt x="407" y="281"/>
                  <a:pt x="407" y="281"/>
                  <a:pt x="407" y="281"/>
                </a:cubicBezTo>
                <a:cubicBezTo>
                  <a:pt x="412" y="281"/>
                  <a:pt x="412" y="281"/>
                  <a:pt x="412" y="281"/>
                </a:cubicBezTo>
                <a:cubicBezTo>
                  <a:pt x="416" y="282"/>
                  <a:pt x="416" y="282"/>
                  <a:pt x="416" y="282"/>
                </a:cubicBezTo>
                <a:cubicBezTo>
                  <a:pt x="421" y="278"/>
                  <a:pt x="421" y="278"/>
                  <a:pt x="421" y="278"/>
                </a:cubicBezTo>
                <a:cubicBezTo>
                  <a:pt x="425" y="275"/>
                  <a:pt x="425" y="275"/>
                  <a:pt x="425" y="275"/>
                </a:cubicBezTo>
                <a:cubicBezTo>
                  <a:pt x="427" y="272"/>
                  <a:pt x="427" y="272"/>
                  <a:pt x="427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6" y="270"/>
                  <a:pt x="436" y="270"/>
                  <a:pt x="436" y="270"/>
                </a:cubicBezTo>
                <a:cubicBezTo>
                  <a:pt x="440" y="270"/>
                  <a:pt x="440" y="270"/>
                  <a:pt x="440" y="270"/>
                </a:cubicBezTo>
                <a:cubicBezTo>
                  <a:pt x="441" y="271"/>
                  <a:pt x="441" y="271"/>
                  <a:pt x="441" y="271"/>
                </a:cubicBezTo>
                <a:cubicBezTo>
                  <a:pt x="441" y="276"/>
                  <a:pt x="441" y="276"/>
                  <a:pt x="441" y="276"/>
                </a:cubicBezTo>
                <a:cubicBezTo>
                  <a:pt x="443" y="281"/>
                  <a:pt x="443" y="281"/>
                  <a:pt x="443" y="281"/>
                </a:cubicBezTo>
                <a:cubicBezTo>
                  <a:pt x="443" y="286"/>
                  <a:pt x="443" y="286"/>
                  <a:pt x="443" y="286"/>
                </a:cubicBezTo>
                <a:cubicBezTo>
                  <a:pt x="434" y="290"/>
                  <a:pt x="434" y="290"/>
                  <a:pt x="434" y="290"/>
                </a:cubicBezTo>
                <a:cubicBezTo>
                  <a:pt x="433" y="292"/>
                  <a:pt x="432" y="299"/>
                  <a:pt x="432" y="299"/>
                </a:cubicBezTo>
                <a:cubicBezTo>
                  <a:pt x="432" y="303"/>
                  <a:pt x="432" y="303"/>
                  <a:pt x="432" y="303"/>
                </a:cubicBezTo>
                <a:cubicBezTo>
                  <a:pt x="432" y="308"/>
                  <a:pt x="432" y="308"/>
                  <a:pt x="432" y="308"/>
                </a:cubicBezTo>
                <a:cubicBezTo>
                  <a:pt x="437" y="313"/>
                  <a:pt x="437" y="313"/>
                  <a:pt x="437" y="313"/>
                </a:cubicBezTo>
                <a:cubicBezTo>
                  <a:pt x="431" y="318"/>
                  <a:pt x="431" y="318"/>
                  <a:pt x="431" y="318"/>
                </a:cubicBezTo>
                <a:cubicBezTo>
                  <a:pt x="431" y="322"/>
                  <a:pt x="431" y="322"/>
                  <a:pt x="431" y="322"/>
                </a:cubicBezTo>
                <a:cubicBezTo>
                  <a:pt x="443" y="321"/>
                  <a:pt x="443" y="321"/>
                  <a:pt x="443" y="321"/>
                </a:cubicBezTo>
                <a:cubicBezTo>
                  <a:pt x="443" y="321"/>
                  <a:pt x="443" y="319"/>
                  <a:pt x="446" y="316"/>
                </a:cubicBezTo>
                <a:cubicBezTo>
                  <a:pt x="449" y="313"/>
                  <a:pt x="449" y="311"/>
                  <a:pt x="449" y="311"/>
                </a:cubicBezTo>
                <a:cubicBezTo>
                  <a:pt x="454" y="302"/>
                  <a:pt x="454" y="302"/>
                  <a:pt x="454" y="302"/>
                </a:cubicBezTo>
                <a:cubicBezTo>
                  <a:pt x="454" y="302"/>
                  <a:pt x="456" y="298"/>
                  <a:pt x="458" y="298"/>
                </a:cubicBezTo>
                <a:cubicBezTo>
                  <a:pt x="460" y="298"/>
                  <a:pt x="460" y="298"/>
                  <a:pt x="460" y="298"/>
                </a:cubicBezTo>
                <a:cubicBezTo>
                  <a:pt x="463" y="290"/>
                  <a:pt x="463" y="290"/>
                  <a:pt x="463" y="290"/>
                </a:cubicBezTo>
                <a:cubicBezTo>
                  <a:pt x="465" y="280"/>
                  <a:pt x="465" y="280"/>
                  <a:pt x="465" y="280"/>
                </a:cubicBezTo>
                <a:cubicBezTo>
                  <a:pt x="467" y="273"/>
                  <a:pt x="467" y="273"/>
                  <a:pt x="467" y="273"/>
                </a:cubicBezTo>
                <a:cubicBezTo>
                  <a:pt x="467" y="273"/>
                  <a:pt x="470" y="272"/>
                  <a:pt x="472" y="273"/>
                </a:cubicBezTo>
                <a:cubicBezTo>
                  <a:pt x="473" y="275"/>
                  <a:pt x="476" y="275"/>
                  <a:pt x="476" y="275"/>
                </a:cubicBezTo>
                <a:cubicBezTo>
                  <a:pt x="476" y="275"/>
                  <a:pt x="479" y="277"/>
                  <a:pt x="481" y="279"/>
                </a:cubicBezTo>
                <a:cubicBezTo>
                  <a:pt x="484" y="281"/>
                  <a:pt x="486" y="283"/>
                  <a:pt x="490" y="283"/>
                </a:cubicBezTo>
                <a:cubicBezTo>
                  <a:pt x="493" y="283"/>
                  <a:pt x="491" y="282"/>
                  <a:pt x="496" y="282"/>
                </a:cubicBezTo>
                <a:cubicBezTo>
                  <a:pt x="502" y="282"/>
                  <a:pt x="504" y="280"/>
                  <a:pt x="504" y="280"/>
                </a:cubicBezTo>
                <a:cubicBezTo>
                  <a:pt x="514" y="276"/>
                  <a:pt x="514" y="276"/>
                  <a:pt x="514" y="276"/>
                </a:cubicBezTo>
                <a:cubicBezTo>
                  <a:pt x="516" y="274"/>
                  <a:pt x="516" y="274"/>
                  <a:pt x="516" y="274"/>
                </a:cubicBezTo>
                <a:cubicBezTo>
                  <a:pt x="528" y="270"/>
                  <a:pt x="528" y="270"/>
                  <a:pt x="528" y="270"/>
                </a:cubicBezTo>
                <a:cubicBezTo>
                  <a:pt x="533" y="270"/>
                  <a:pt x="533" y="270"/>
                  <a:pt x="533" y="270"/>
                </a:cubicBezTo>
                <a:cubicBezTo>
                  <a:pt x="544" y="271"/>
                  <a:pt x="544" y="271"/>
                  <a:pt x="544" y="271"/>
                </a:cubicBezTo>
                <a:cubicBezTo>
                  <a:pt x="550" y="271"/>
                  <a:pt x="550" y="271"/>
                  <a:pt x="550" y="271"/>
                </a:cubicBezTo>
                <a:cubicBezTo>
                  <a:pt x="557" y="275"/>
                  <a:pt x="557" y="275"/>
                  <a:pt x="557" y="275"/>
                </a:cubicBezTo>
                <a:cubicBezTo>
                  <a:pt x="564" y="275"/>
                  <a:pt x="564" y="275"/>
                  <a:pt x="564" y="275"/>
                </a:cubicBezTo>
                <a:cubicBezTo>
                  <a:pt x="575" y="275"/>
                  <a:pt x="575" y="275"/>
                  <a:pt x="575" y="275"/>
                </a:cubicBezTo>
                <a:cubicBezTo>
                  <a:pt x="581" y="275"/>
                  <a:pt x="581" y="275"/>
                  <a:pt x="581" y="275"/>
                </a:cubicBezTo>
                <a:cubicBezTo>
                  <a:pt x="591" y="275"/>
                  <a:pt x="591" y="275"/>
                  <a:pt x="591" y="275"/>
                </a:cubicBezTo>
                <a:cubicBezTo>
                  <a:pt x="599" y="274"/>
                  <a:pt x="599" y="274"/>
                  <a:pt x="599" y="274"/>
                </a:cubicBezTo>
                <a:cubicBezTo>
                  <a:pt x="605" y="274"/>
                  <a:pt x="605" y="274"/>
                  <a:pt x="605" y="274"/>
                </a:cubicBezTo>
                <a:cubicBezTo>
                  <a:pt x="610" y="269"/>
                  <a:pt x="610" y="269"/>
                  <a:pt x="610" y="269"/>
                </a:cubicBezTo>
                <a:cubicBezTo>
                  <a:pt x="617" y="265"/>
                  <a:pt x="617" y="265"/>
                  <a:pt x="617" y="265"/>
                </a:cubicBezTo>
                <a:cubicBezTo>
                  <a:pt x="632" y="262"/>
                  <a:pt x="632" y="262"/>
                  <a:pt x="632" y="262"/>
                </a:cubicBezTo>
                <a:cubicBezTo>
                  <a:pt x="637" y="258"/>
                  <a:pt x="637" y="258"/>
                  <a:pt x="637" y="258"/>
                </a:cubicBezTo>
                <a:cubicBezTo>
                  <a:pt x="641" y="258"/>
                  <a:pt x="641" y="258"/>
                  <a:pt x="641" y="258"/>
                </a:cubicBezTo>
                <a:cubicBezTo>
                  <a:pt x="651" y="255"/>
                  <a:pt x="651" y="255"/>
                  <a:pt x="651" y="255"/>
                </a:cubicBezTo>
                <a:cubicBezTo>
                  <a:pt x="654" y="255"/>
                  <a:pt x="654" y="255"/>
                  <a:pt x="654" y="255"/>
                </a:cubicBezTo>
                <a:cubicBezTo>
                  <a:pt x="660" y="255"/>
                  <a:pt x="660" y="255"/>
                  <a:pt x="660" y="255"/>
                </a:cubicBezTo>
                <a:cubicBezTo>
                  <a:pt x="673" y="259"/>
                  <a:pt x="673" y="259"/>
                  <a:pt x="673" y="259"/>
                </a:cubicBezTo>
                <a:cubicBezTo>
                  <a:pt x="679" y="259"/>
                  <a:pt x="679" y="259"/>
                  <a:pt x="679" y="259"/>
                </a:cubicBezTo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3" name="Freeform 58"/>
          <p:cNvSpPr>
            <a:spLocks/>
          </p:cNvSpPr>
          <p:nvPr/>
        </p:nvSpPr>
        <p:spPr bwMode="auto">
          <a:xfrm>
            <a:off x="7416800" y="4806951"/>
            <a:ext cx="1087438" cy="515938"/>
          </a:xfrm>
          <a:custGeom>
            <a:avLst/>
            <a:gdLst>
              <a:gd name="T0" fmla="*/ 652 w 679"/>
              <a:gd name="T1" fmla="*/ 43 h 322"/>
              <a:gd name="T2" fmla="*/ 616 w 679"/>
              <a:gd name="T3" fmla="*/ 57 h 322"/>
              <a:gd name="T4" fmla="*/ 589 w 679"/>
              <a:gd name="T5" fmla="*/ 52 h 322"/>
              <a:gd name="T6" fmla="*/ 561 w 679"/>
              <a:gd name="T7" fmla="*/ 56 h 322"/>
              <a:gd name="T8" fmla="*/ 532 w 679"/>
              <a:gd name="T9" fmla="*/ 59 h 322"/>
              <a:gd name="T10" fmla="*/ 505 w 679"/>
              <a:gd name="T11" fmla="*/ 49 h 322"/>
              <a:gd name="T12" fmla="*/ 479 w 679"/>
              <a:gd name="T13" fmla="*/ 45 h 322"/>
              <a:gd name="T14" fmla="*/ 459 w 679"/>
              <a:gd name="T15" fmla="*/ 40 h 322"/>
              <a:gd name="T16" fmla="*/ 433 w 679"/>
              <a:gd name="T17" fmla="*/ 22 h 322"/>
              <a:gd name="T18" fmla="*/ 402 w 679"/>
              <a:gd name="T19" fmla="*/ 19 h 322"/>
              <a:gd name="T20" fmla="*/ 389 w 679"/>
              <a:gd name="T21" fmla="*/ 3 h 322"/>
              <a:gd name="T22" fmla="*/ 342 w 679"/>
              <a:gd name="T23" fmla="*/ 3 h 322"/>
              <a:gd name="T24" fmla="*/ 309 w 679"/>
              <a:gd name="T25" fmla="*/ 5 h 322"/>
              <a:gd name="T26" fmla="*/ 278 w 679"/>
              <a:gd name="T27" fmla="*/ 15 h 322"/>
              <a:gd name="T28" fmla="*/ 259 w 679"/>
              <a:gd name="T29" fmla="*/ 27 h 322"/>
              <a:gd name="T30" fmla="*/ 234 w 679"/>
              <a:gd name="T31" fmla="*/ 45 h 322"/>
              <a:gd name="T32" fmla="*/ 212 w 679"/>
              <a:gd name="T33" fmla="*/ 51 h 322"/>
              <a:gd name="T34" fmla="*/ 177 w 679"/>
              <a:gd name="T35" fmla="*/ 46 h 322"/>
              <a:gd name="T36" fmla="*/ 144 w 679"/>
              <a:gd name="T37" fmla="*/ 47 h 322"/>
              <a:gd name="T38" fmla="*/ 141 w 679"/>
              <a:gd name="T39" fmla="*/ 63 h 322"/>
              <a:gd name="T40" fmla="*/ 141 w 679"/>
              <a:gd name="T41" fmla="*/ 76 h 322"/>
              <a:gd name="T42" fmla="*/ 126 w 679"/>
              <a:gd name="T43" fmla="*/ 87 h 322"/>
              <a:gd name="T44" fmla="*/ 82 w 679"/>
              <a:gd name="T45" fmla="*/ 88 h 322"/>
              <a:gd name="T46" fmla="*/ 62 w 679"/>
              <a:gd name="T47" fmla="*/ 93 h 322"/>
              <a:gd name="T48" fmla="*/ 30 w 679"/>
              <a:gd name="T49" fmla="*/ 88 h 322"/>
              <a:gd name="T50" fmla="*/ 4 w 679"/>
              <a:gd name="T51" fmla="*/ 112 h 322"/>
              <a:gd name="T52" fmla="*/ 10 w 679"/>
              <a:gd name="T53" fmla="*/ 133 h 322"/>
              <a:gd name="T54" fmla="*/ 33 w 679"/>
              <a:gd name="T55" fmla="*/ 138 h 322"/>
              <a:gd name="T56" fmla="*/ 27 w 679"/>
              <a:gd name="T57" fmla="*/ 153 h 322"/>
              <a:gd name="T58" fmla="*/ 34 w 679"/>
              <a:gd name="T59" fmla="*/ 171 h 322"/>
              <a:gd name="T60" fmla="*/ 37 w 679"/>
              <a:gd name="T61" fmla="*/ 188 h 322"/>
              <a:gd name="T62" fmla="*/ 30 w 679"/>
              <a:gd name="T63" fmla="*/ 193 h 322"/>
              <a:gd name="T64" fmla="*/ 13 w 679"/>
              <a:gd name="T65" fmla="*/ 186 h 322"/>
              <a:gd name="T66" fmla="*/ 23 w 679"/>
              <a:gd name="T67" fmla="*/ 206 h 322"/>
              <a:gd name="T68" fmla="*/ 48 w 679"/>
              <a:gd name="T69" fmla="*/ 213 h 322"/>
              <a:gd name="T70" fmla="*/ 46 w 679"/>
              <a:gd name="T71" fmla="*/ 241 h 322"/>
              <a:gd name="T72" fmla="*/ 51 w 679"/>
              <a:gd name="T73" fmla="*/ 262 h 322"/>
              <a:gd name="T74" fmla="*/ 76 w 679"/>
              <a:gd name="T75" fmla="*/ 262 h 322"/>
              <a:gd name="T76" fmla="*/ 87 w 679"/>
              <a:gd name="T77" fmla="*/ 280 h 322"/>
              <a:gd name="T78" fmla="*/ 104 w 679"/>
              <a:gd name="T79" fmla="*/ 270 h 322"/>
              <a:gd name="T80" fmla="*/ 127 w 679"/>
              <a:gd name="T81" fmla="*/ 285 h 322"/>
              <a:gd name="T82" fmla="*/ 153 w 679"/>
              <a:gd name="T83" fmla="*/ 302 h 322"/>
              <a:gd name="T84" fmla="*/ 187 w 679"/>
              <a:gd name="T85" fmla="*/ 301 h 322"/>
              <a:gd name="T86" fmla="*/ 199 w 679"/>
              <a:gd name="T87" fmla="*/ 276 h 322"/>
              <a:gd name="T88" fmla="*/ 230 w 679"/>
              <a:gd name="T89" fmla="*/ 274 h 322"/>
              <a:gd name="T90" fmla="*/ 259 w 679"/>
              <a:gd name="T91" fmla="*/ 288 h 322"/>
              <a:gd name="T92" fmla="*/ 286 w 679"/>
              <a:gd name="T93" fmla="*/ 313 h 322"/>
              <a:gd name="T94" fmla="*/ 318 w 679"/>
              <a:gd name="T95" fmla="*/ 307 h 322"/>
              <a:gd name="T96" fmla="*/ 347 w 679"/>
              <a:gd name="T97" fmla="*/ 298 h 322"/>
              <a:gd name="T98" fmla="*/ 372 w 679"/>
              <a:gd name="T99" fmla="*/ 277 h 322"/>
              <a:gd name="T100" fmla="*/ 412 w 679"/>
              <a:gd name="T101" fmla="*/ 281 h 322"/>
              <a:gd name="T102" fmla="*/ 433 w 679"/>
              <a:gd name="T103" fmla="*/ 272 h 322"/>
              <a:gd name="T104" fmla="*/ 443 w 679"/>
              <a:gd name="T105" fmla="*/ 281 h 322"/>
              <a:gd name="T106" fmla="*/ 432 w 679"/>
              <a:gd name="T107" fmla="*/ 308 h 322"/>
              <a:gd name="T108" fmla="*/ 446 w 679"/>
              <a:gd name="T109" fmla="*/ 316 h 322"/>
              <a:gd name="T110" fmla="*/ 463 w 679"/>
              <a:gd name="T111" fmla="*/ 290 h 322"/>
              <a:gd name="T112" fmla="*/ 481 w 679"/>
              <a:gd name="T113" fmla="*/ 279 h 322"/>
              <a:gd name="T114" fmla="*/ 516 w 679"/>
              <a:gd name="T115" fmla="*/ 274 h 322"/>
              <a:gd name="T116" fmla="*/ 557 w 679"/>
              <a:gd name="T117" fmla="*/ 275 h 322"/>
              <a:gd name="T118" fmla="*/ 599 w 679"/>
              <a:gd name="T119" fmla="*/ 274 h 322"/>
              <a:gd name="T120" fmla="*/ 637 w 679"/>
              <a:gd name="T121" fmla="*/ 258 h 322"/>
              <a:gd name="T122" fmla="*/ 673 w 679"/>
              <a:gd name="T123" fmla="*/ 25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79" h="322">
                <a:moveTo>
                  <a:pt x="679" y="30"/>
                </a:moveTo>
                <a:cubicBezTo>
                  <a:pt x="677" y="30"/>
                  <a:pt x="677" y="30"/>
                  <a:pt x="677" y="30"/>
                </a:cubicBezTo>
                <a:cubicBezTo>
                  <a:pt x="666" y="38"/>
                  <a:pt x="666" y="38"/>
                  <a:pt x="666" y="38"/>
                </a:cubicBezTo>
                <a:cubicBezTo>
                  <a:pt x="657" y="43"/>
                  <a:pt x="657" y="43"/>
                  <a:pt x="657" y="43"/>
                </a:cubicBezTo>
                <a:cubicBezTo>
                  <a:pt x="657" y="43"/>
                  <a:pt x="657" y="37"/>
                  <a:pt x="652" y="43"/>
                </a:cubicBezTo>
                <a:cubicBezTo>
                  <a:pt x="646" y="49"/>
                  <a:pt x="641" y="49"/>
                  <a:pt x="641" y="49"/>
                </a:cubicBezTo>
                <a:cubicBezTo>
                  <a:pt x="636" y="54"/>
                  <a:pt x="636" y="54"/>
                  <a:pt x="636" y="54"/>
                </a:cubicBezTo>
                <a:cubicBezTo>
                  <a:pt x="630" y="55"/>
                  <a:pt x="630" y="55"/>
                  <a:pt x="630" y="55"/>
                </a:cubicBezTo>
                <a:cubicBezTo>
                  <a:pt x="622" y="57"/>
                  <a:pt x="622" y="57"/>
                  <a:pt x="622" y="57"/>
                </a:cubicBezTo>
                <a:cubicBezTo>
                  <a:pt x="616" y="57"/>
                  <a:pt x="616" y="57"/>
                  <a:pt x="616" y="57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00" y="55"/>
                  <a:pt x="600" y="55"/>
                  <a:pt x="600" y="55"/>
                </a:cubicBezTo>
                <a:cubicBezTo>
                  <a:pt x="597" y="55"/>
                  <a:pt x="597" y="55"/>
                  <a:pt x="597" y="55"/>
                </a:cubicBezTo>
                <a:cubicBezTo>
                  <a:pt x="594" y="53"/>
                  <a:pt x="594" y="53"/>
                  <a:pt x="594" y="53"/>
                </a:cubicBezTo>
                <a:cubicBezTo>
                  <a:pt x="589" y="52"/>
                  <a:pt x="589" y="52"/>
                  <a:pt x="589" y="52"/>
                </a:cubicBezTo>
                <a:cubicBezTo>
                  <a:pt x="586" y="51"/>
                  <a:pt x="586" y="51"/>
                  <a:pt x="586" y="51"/>
                </a:cubicBezTo>
                <a:cubicBezTo>
                  <a:pt x="578" y="51"/>
                  <a:pt x="578" y="51"/>
                  <a:pt x="578" y="51"/>
                </a:cubicBezTo>
                <a:cubicBezTo>
                  <a:pt x="574" y="53"/>
                  <a:pt x="574" y="53"/>
                  <a:pt x="574" y="53"/>
                </a:cubicBezTo>
                <a:cubicBezTo>
                  <a:pt x="564" y="56"/>
                  <a:pt x="564" y="56"/>
                  <a:pt x="564" y="56"/>
                </a:cubicBezTo>
                <a:cubicBezTo>
                  <a:pt x="561" y="56"/>
                  <a:pt x="561" y="56"/>
                  <a:pt x="561" y="56"/>
                </a:cubicBezTo>
                <a:cubicBezTo>
                  <a:pt x="559" y="56"/>
                  <a:pt x="559" y="56"/>
                  <a:pt x="559" y="56"/>
                </a:cubicBezTo>
                <a:cubicBezTo>
                  <a:pt x="552" y="59"/>
                  <a:pt x="552" y="59"/>
                  <a:pt x="552" y="59"/>
                </a:cubicBezTo>
                <a:cubicBezTo>
                  <a:pt x="544" y="59"/>
                  <a:pt x="544" y="59"/>
                  <a:pt x="544" y="59"/>
                </a:cubicBezTo>
                <a:cubicBezTo>
                  <a:pt x="534" y="59"/>
                  <a:pt x="534" y="59"/>
                  <a:pt x="534" y="59"/>
                </a:cubicBezTo>
                <a:cubicBezTo>
                  <a:pt x="532" y="59"/>
                  <a:pt x="532" y="59"/>
                  <a:pt x="532" y="59"/>
                </a:cubicBezTo>
                <a:cubicBezTo>
                  <a:pt x="527" y="58"/>
                  <a:pt x="527" y="58"/>
                  <a:pt x="527" y="58"/>
                </a:cubicBezTo>
                <a:cubicBezTo>
                  <a:pt x="525" y="55"/>
                  <a:pt x="525" y="55"/>
                  <a:pt x="525" y="55"/>
                </a:cubicBezTo>
                <a:cubicBezTo>
                  <a:pt x="516" y="52"/>
                  <a:pt x="516" y="52"/>
                  <a:pt x="516" y="52"/>
                </a:cubicBezTo>
                <a:cubicBezTo>
                  <a:pt x="513" y="49"/>
                  <a:pt x="513" y="49"/>
                  <a:pt x="513" y="49"/>
                </a:cubicBezTo>
                <a:cubicBezTo>
                  <a:pt x="505" y="49"/>
                  <a:pt x="505" y="49"/>
                  <a:pt x="505" y="49"/>
                </a:cubicBezTo>
                <a:cubicBezTo>
                  <a:pt x="501" y="53"/>
                  <a:pt x="501" y="53"/>
                  <a:pt x="501" y="53"/>
                </a:cubicBezTo>
                <a:cubicBezTo>
                  <a:pt x="498" y="53"/>
                  <a:pt x="498" y="53"/>
                  <a:pt x="498" y="53"/>
                </a:cubicBezTo>
                <a:cubicBezTo>
                  <a:pt x="498" y="53"/>
                  <a:pt x="504" y="51"/>
                  <a:pt x="496" y="51"/>
                </a:cubicBezTo>
                <a:cubicBezTo>
                  <a:pt x="488" y="51"/>
                  <a:pt x="485" y="48"/>
                  <a:pt x="485" y="48"/>
                </a:cubicBezTo>
                <a:cubicBezTo>
                  <a:pt x="479" y="45"/>
                  <a:pt x="479" y="45"/>
                  <a:pt x="479" y="45"/>
                </a:cubicBezTo>
                <a:cubicBezTo>
                  <a:pt x="475" y="42"/>
                  <a:pt x="475" y="42"/>
                  <a:pt x="475" y="42"/>
                </a:cubicBezTo>
                <a:cubicBezTo>
                  <a:pt x="469" y="38"/>
                  <a:pt x="469" y="38"/>
                  <a:pt x="469" y="38"/>
                </a:cubicBezTo>
                <a:cubicBezTo>
                  <a:pt x="465" y="38"/>
                  <a:pt x="465" y="38"/>
                  <a:pt x="465" y="38"/>
                </a:cubicBezTo>
                <a:cubicBezTo>
                  <a:pt x="462" y="38"/>
                  <a:pt x="462" y="38"/>
                  <a:pt x="462" y="38"/>
                </a:cubicBezTo>
                <a:cubicBezTo>
                  <a:pt x="459" y="40"/>
                  <a:pt x="459" y="40"/>
                  <a:pt x="459" y="40"/>
                </a:cubicBezTo>
                <a:cubicBezTo>
                  <a:pt x="453" y="40"/>
                  <a:pt x="453" y="40"/>
                  <a:pt x="453" y="40"/>
                </a:cubicBezTo>
                <a:cubicBezTo>
                  <a:pt x="448" y="37"/>
                  <a:pt x="448" y="37"/>
                  <a:pt x="448" y="37"/>
                </a:cubicBezTo>
                <a:cubicBezTo>
                  <a:pt x="445" y="34"/>
                  <a:pt x="445" y="34"/>
                  <a:pt x="445" y="34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3" y="22"/>
                  <a:pt x="433" y="22"/>
                  <a:pt x="433" y="22"/>
                </a:cubicBezTo>
                <a:cubicBezTo>
                  <a:pt x="430" y="19"/>
                  <a:pt x="430" y="19"/>
                  <a:pt x="430" y="19"/>
                </a:cubicBezTo>
                <a:cubicBezTo>
                  <a:pt x="421" y="23"/>
                  <a:pt x="421" y="23"/>
                  <a:pt x="421" y="23"/>
                </a:cubicBezTo>
                <a:cubicBezTo>
                  <a:pt x="412" y="23"/>
                  <a:pt x="412" y="23"/>
                  <a:pt x="412" y="23"/>
                </a:cubicBezTo>
                <a:cubicBezTo>
                  <a:pt x="406" y="23"/>
                  <a:pt x="406" y="23"/>
                  <a:pt x="406" y="23"/>
                </a:cubicBezTo>
                <a:cubicBezTo>
                  <a:pt x="402" y="19"/>
                  <a:pt x="402" y="19"/>
                  <a:pt x="402" y="19"/>
                </a:cubicBezTo>
                <a:cubicBezTo>
                  <a:pt x="400" y="14"/>
                  <a:pt x="400" y="14"/>
                  <a:pt x="400" y="14"/>
                </a:cubicBezTo>
                <a:cubicBezTo>
                  <a:pt x="398" y="8"/>
                  <a:pt x="398" y="8"/>
                  <a:pt x="398" y="8"/>
                </a:cubicBezTo>
                <a:cubicBezTo>
                  <a:pt x="393" y="3"/>
                  <a:pt x="393" y="3"/>
                  <a:pt x="393" y="3"/>
                </a:cubicBezTo>
                <a:cubicBezTo>
                  <a:pt x="391" y="1"/>
                  <a:pt x="391" y="1"/>
                  <a:pt x="391" y="1"/>
                </a:cubicBezTo>
                <a:cubicBezTo>
                  <a:pt x="389" y="3"/>
                  <a:pt x="389" y="3"/>
                  <a:pt x="389" y="3"/>
                </a:cubicBezTo>
                <a:cubicBezTo>
                  <a:pt x="383" y="7"/>
                  <a:pt x="383" y="7"/>
                  <a:pt x="383" y="7"/>
                </a:cubicBezTo>
                <a:cubicBezTo>
                  <a:pt x="383" y="7"/>
                  <a:pt x="378" y="7"/>
                  <a:pt x="376" y="7"/>
                </a:cubicBezTo>
                <a:cubicBezTo>
                  <a:pt x="374" y="7"/>
                  <a:pt x="366" y="7"/>
                  <a:pt x="366" y="7"/>
                </a:cubicBezTo>
                <a:cubicBezTo>
                  <a:pt x="357" y="5"/>
                  <a:pt x="357" y="5"/>
                  <a:pt x="357" y="5"/>
                </a:cubicBezTo>
                <a:cubicBezTo>
                  <a:pt x="342" y="3"/>
                  <a:pt x="342" y="3"/>
                  <a:pt x="342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27" y="3"/>
                  <a:pt x="327" y="3"/>
                  <a:pt x="327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6" y="3"/>
                  <a:pt x="316" y="3"/>
                  <a:pt x="316" y="3"/>
                </a:cubicBezTo>
                <a:cubicBezTo>
                  <a:pt x="316" y="3"/>
                  <a:pt x="314" y="0"/>
                  <a:pt x="309" y="5"/>
                </a:cubicBezTo>
                <a:cubicBezTo>
                  <a:pt x="304" y="10"/>
                  <a:pt x="303" y="7"/>
                  <a:pt x="301" y="9"/>
                </a:cubicBezTo>
                <a:cubicBezTo>
                  <a:pt x="299" y="11"/>
                  <a:pt x="295" y="11"/>
                  <a:pt x="295" y="11"/>
                </a:cubicBezTo>
                <a:cubicBezTo>
                  <a:pt x="291" y="12"/>
                  <a:pt x="291" y="12"/>
                  <a:pt x="291" y="12"/>
                </a:cubicBezTo>
                <a:cubicBezTo>
                  <a:pt x="287" y="12"/>
                  <a:pt x="287" y="12"/>
                  <a:pt x="287" y="12"/>
                </a:cubicBezTo>
                <a:cubicBezTo>
                  <a:pt x="278" y="15"/>
                  <a:pt x="278" y="15"/>
                  <a:pt x="278" y="15"/>
                </a:cubicBezTo>
                <a:cubicBezTo>
                  <a:pt x="275" y="19"/>
                  <a:pt x="271" y="18"/>
                  <a:pt x="271" y="18"/>
                </a:cubicBezTo>
                <a:cubicBezTo>
                  <a:pt x="268" y="22"/>
                  <a:pt x="268" y="22"/>
                  <a:pt x="268" y="22"/>
                </a:cubicBezTo>
                <a:cubicBezTo>
                  <a:pt x="265" y="24"/>
                  <a:pt x="265" y="24"/>
                  <a:pt x="265" y="24"/>
                </a:cubicBezTo>
                <a:cubicBezTo>
                  <a:pt x="262" y="25"/>
                  <a:pt x="262" y="25"/>
                  <a:pt x="262" y="25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5" y="30"/>
                  <a:pt x="255" y="30"/>
                  <a:pt x="255" y="30"/>
                </a:cubicBezTo>
                <a:cubicBezTo>
                  <a:pt x="251" y="30"/>
                  <a:pt x="251" y="30"/>
                  <a:pt x="251" y="30"/>
                </a:cubicBezTo>
                <a:cubicBezTo>
                  <a:pt x="249" y="32"/>
                  <a:pt x="249" y="32"/>
                  <a:pt x="249" y="32"/>
                </a:cubicBezTo>
                <a:cubicBezTo>
                  <a:pt x="234" y="41"/>
                  <a:pt x="234" y="41"/>
                  <a:pt x="234" y="41"/>
                </a:cubicBezTo>
                <a:cubicBezTo>
                  <a:pt x="234" y="45"/>
                  <a:pt x="234" y="45"/>
                  <a:pt x="234" y="45"/>
                </a:cubicBezTo>
                <a:cubicBezTo>
                  <a:pt x="232" y="47"/>
                  <a:pt x="232" y="47"/>
                  <a:pt x="232" y="47"/>
                </a:cubicBezTo>
                <a:cubicBezTo>
                  <a:pt x="229" y="50"/>
                  <a:pt x="229" y="50"/>
                  <a:pt x="229" y="50"/>
                </a:cubicBezTo>
                <a:cubicBezTo>
                  <a:pt x="225" y="51"/>
                  <a:pt x="225" y="51"/>
                  <a:pt x="225" y="51"/>
                </a:cubicBezTo>
                <a:cubicBezTo>
                  <a:pt x="219" y="51"/>
                  <a:pt x="219" y="51"/>
                  <a:pt x="219" y="51"/>
                </a:cubicBezTo>
                <a:cubicBezTo>
                  <a:pt x="212" y="51"/>
                  <a:pt x="212" y="51"/>
                  <a:pt x="212" y="51"/>
                </a:cubicBezTo>
                <a:cubicBezTo>
                  <a:pt x="202" y="49"/>
                  <a:pt x="202" y="49"/>
                  <a:pt x="202" y="49"/>
                </a:cubicBezTo>
                <a:cubicBezTo>
                  <a:pt x="194" y="49"/>
                  <a:pt x="194" y="49"/>
                  <a:pt x="194" y="49"/>
                </a:cubicBezTo>
                <a:cubicBezTo>
                  <a:pt x="187" y="45"/>
                  <a:pt x="187" y="45"/>
                  <a:pt x="187" y="45"/>
                </a:cubicBezTo>
                <a:cubicBezTo>
                  <a:pt x="182" y="46"/>
                  <a:pt x="182" y="46"/>
                  <a:pt x="182" y="46"/>
                </a:cubicBezTo>
                <a:cubicBezTo>
                  <a:pt x="177" y="46"/>
                  <a:pt x="177" y="46"/>
                  <a:pt x="177" y="46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62" y="47"/>
                  <a:pt x="162" y="47"/>
                  <a:pt x="162" y="47"/>
                </a:cubicBezTo>
                <a:cubicBezTo>
                  <a:pt x="155" y="47"/>
                  <a:pt x="155" y="47"/>
                  <a:pt x="155" y="47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37" y="47"/>
                  <a:pt x="137" y="47"/>
                  <a:pt x="137" y="47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133" y="63"/>
                  <a:pt x="133" y="63"/>
                  <a:pt x="133" y="63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67"/>
                  <a:pt x="151" y="67"/>
                  <a:pt x="151" y="67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60" y="72"/>
                  <a:pt x="160" y="72"/>
                  <a:pt x="160" y="72"/>
                </a:cubicBezTo>
                <a:cubicBezTo>
                  <a:pt x="149" y="76"/>
                  <a:pt x="149" y="76"/>
                  <a:pt x="149" y="76"/>
                </a:cubicBezTo>
                <a:cubicBezTo>
                  <a:pt x="141" y="76"/>
                  <a:pt x="141" y="76"/>
                  <a:pt x="141" y="76"/>
                </a:cubicBezTo>
                <a:cubicBezTo>
                  <a:pt x="133" y="76"/>
                  <a:pt x="133" y="76"/>
                  <a:pt x="133" y="76"/>
                </a:cubicBezTo>
                <a:cubicBezTo>
                  <a:pt x="133" y="76"/>
                  <a:pt x="129" y="76"/>
                  <a:pt x="127" y="76"/>
                </a:cubicBezTo>
                <a:cubicBezTo>
                  <a:pt x="125" y="76"/>
                  <a:pt x="123" y="78"/>
                  <a:pt x="123" y="78"/>
                </a:cubicBezTo>
                <a:cubicBezTo>
                  <a:pt x="123" y="87"/>
                  <a:pt x="123" y="87"/>
                  <a:pt x="123" y="87"/>
                </a:cubicBezTo>
                <a:cubicBezTo>
                  <a:pt x="126" y="87"/>
                  <a:pt x="126" y="87"/>
                  <a:pt x="126" y="87"/>
                </a:cubicBezTo>
                <a:cubicBezTo>
                  <a:pt x="122" y="91"/>
                  <a:pt x="114" y="89"/>
                  <a:pt x="112" y="89"/>
                </a:cubicBezTo>
                <a:cubicBezTo>
                  <a:pt x="110" y="89"/>
                  <a:pt x="104" y="89"/>
                  <a:pt x="104" y="89"/>
                </a:cubicBezTo>
                <a:cubicBezTo>
                  <a:pt x="97" y="89"/>
                  <a:pt x="97" y="89"/>
                  <a:pt x="97" y="89"/>
                </a:cubicBezTo>
                <a:cubicBezTo>
                  <a:pt x="91" y="88"/>
                  <a:pt x="91" y="88"/>
                  <a:pt x="91" y="88"/>
                </a:cubicBezTo>
                <a:cubicBezTo>
                  <a:pt x="82" y="88"/>
                  <a:pt x="82" y="88"/>
                  <a:pt x="82" y="88"/>
                </a:cubicBezTo>
                <a:cubicBezTo>
                  <a:pt x="75" y="81"/>
                  <a:pt x="75" y="81"/>
                  <a:pt x="75" y="81"/>
                </a:cubicBezTo>
                <a:cubicBezTo>
                  <a:pt x="69" y="87"/>
                  <a:pt x="69" y="87"/>
                  <a:pt x="69" y="87"/>
                </a:cubicBezTo>
                <a:cubicBezTo>
                  <a:pt x="69" y="90"/>
                  <a:pt x="69" y="90"/>
                  <a:pt x="69" y="90"/>
                </a:cubicBezTo>
                <a:cubicBezTo>
                  <a:pt x="69" y="90"/>
                  <a:pt x="71" y="93"/>
                  <a:pt x="68" y="93"/>
                </a:cubicBezTo>
                <a:cubicBezTo>
                  <a:pt x="65" y="93"/>
                  <a:pt x="65" y="96"/>
                  <a:pt x="62" y="93"/>
                </a:cubicBezTo>
                <a:cubicBezTo>
                  <a:pt x="60" y="91"/>
                  <a:pt x="58" y="89"/>
                  <a:pt x="58" y="89"/>
                </a:cubicBezTo>
                <a:cubicBezTo>
                  <a:pt x="47" y="85"/>
                  <a:pt x="47" y="85"/>
                  <a:pt x="47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38" y="88"/>
                  <a:pt x="38" y="88"/>
                  <a:pt x="38" y="88"/>
                </a:cubicBezTo>
                <a:cubicBezTo>
                  <a:pt x="30" y="88"/>
                  <a:pt x="30" y="88"/>
                  <a:pt x="30" y="88"/>
                </a:cubicBezTo>
                <a:cubicBezTo>
                  <a:pt x="25" y="88"/>
                  <a:pt x="25" y="88"/>
                  <a:pt x="25" y="88"/>
                </a:cubicBezTo>
                <a:cubicBezTo>
                  <a:pt x="19" y="94"/>
                  <a:pt x="19" y="94"/>
                  <a:pt x="19" y="94"/>
                </a:cubicBezTo>
                <a:cubicBezTo>
                  <a:pt x="15" y="102"/>
                  <a:pt x="15" y="102"/>
                  <a:pt x="15" y="102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9"/>
                  <a:pt x="4" y="119"/>
                  <a:pt x="4" y="119"/>
                </a:cubicBezTo>
                <a:cubicBezTo>
                  <a:pt x="0" y="123"/>
                  <a:pt x="0" y="123"/>
                  <a:pt x="0" y="123"/>
                </a:cubicBezTo>
                <a:cubicBezTo>
                  <a:pt x="1" y="130"/>
                  <a:pt x="1" y="130"/>
                  <a:pt x="1" y="130"/>
                </a:cubicBezTo>
                <a:cubicBezTo>
                  <a:pt x="7" y="136"/>
                  <a:pt x="7" y="136"/>
                  <a:pt x="7" y="136"/>
                </a:cubicBezTo>
                <a:cubicBezTo>
                  <a:pt x="10" y="133"/>
                  <a:pt x="10" y="133"/>
                  <a:pt x="10" y="133"/>
                </a:cubicBezTo>
                <a:cubicBezTo>
                  <a:pt x="18" y="133"/>
                  <a:pt x="18" y="133"/>
                  <a:pt x="18" y="133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1" y="130"/>
                  <a:pt x="25" y="131"/>
                  <a:pt x="27" y="131"/>
                </a:cubicBezTo>
                <a:cubicBezTo>
                  <a:pt x="29" y="131"/>
                  <a:pt x="33" y="131"/>
                  <a:pt x="33" y="131"/>
                </a:cubicBezTo>
                <a:cubicBezTo>
                  <a:pt x="33" y="131"/>
                  <a:pt x="37" y="138"/>
                  <a:pt x="33" y="138"/>
                </a:cubicBezTo>
                <a:cubicBezTo>
                  <a:pt x="30" y="138"/>
                  <a:pt x="27" y="140"/>
                  <a:pt x="27" y="140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4" y="150"/>
                  <a:pt x="24" y="150"/>
                  <a:pt x="24" y="150"/>
                </a:cubicBezTo>
                <a:cubicBezTo>
                  <a:pt x="27" y="153"/>
                  <a:pt x="27" y="153"/>
                  <a:pt x="27" y="153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3" y="164"/>
                  <a:pt x="33" y="164"/>
                  <a:pt x="33" y="164"/>
                </a:cubicBezTo>
                <a:cubicBezTo>
                  <a:pt x="37" y="165"/>
                  <a:pt x="37" y="165"/>
                  <a:pt x="37" y="165"/>
                </a:cubicBezTo>
                <a:cubicBezTo>
                  <a:pt x="37" y="171"/>
                  <a:pt x="37" y="171"/>
                  <a:pt x="37" y="171"/>
                </a:cubicBezTo>
                <a:cubicBezTo>
                  <a:pt x="34" y="171"/>
                  <a:pt x="34" y="171"/>
                  <a:pt x="34" y="171"/>
                </a:cubicBezTo>
                <a:cubicBezTo>
                  <a:pt x="30" y="175"/>
                  <a:pt x="30" y="175"/>
                  <a:pt x="30" y="175"/>
                </a:cubicBezTo>
                <a:cubicBezTo>
                  <a:pt x="30" y="178"/>
                  <a:pt x="30" y="178"/>
                  <a:pt x="30" y="178"/>
                </a:cubicBezTo>
                <a:cubicBezTo>
                  <a:pt x="33" y="181"/>
                  <a:pt x="33" y="181"/>
                  <a:pt x="33" y="181"/>
                </a:cubicBezTo>
                <a:cubicBezTo>
                  <a:pt x="33" y="184"/>
                  <a:pt x="33" y="184"/>
                  <a:pt x="33" y="184"/>
                </a:cubicBezTo>
                <a:cubicBezTo>
                  <a:pt x="37" y="188"/>
                  <a:pt x="37" y="188"/>
                  <a:pt x="37" y="188"/>
                </a:cubicBezTo>
                <a:cubicBezTo>
                  <a:pt x="41" y="187"/>
                  <a:pt x="41" y="187"/>
                  <a:pt x="41" y="187"/>
                </a:cubicBezTo>
                <a:cubicBezTo>
                  <a:pt x="41" y="187"/>
                  <a:pt x="46" y="190"/>
                  <a:pt x="44" y="190"/>
                </a:cubicBezTo>
                <a:cubicBezTo>
                  <a:pt x="41" y="190"/>
                  <a:pt x="39" y="192"/>
                  <a:pt x="39" y="192"/>
                </a:cubicBezTo>
                <a:cubicBezTo>
                  <a:pt x="33" y="193"/>
                  <a:pt x="33" y="193"/>
                  <a:pt x="33" y="193"/>
                </a:cubicBezTo>
                <a:cubicBezTo>
                  <a:pt x="30" y="193"/>
                  <a:pt x="30" y="193"/>
                  <a:pt x="30" y="193"/>
                </a:cubicBezTo>
                <a:cubicBezTo>
                  <a:pt x="30" y="193"/>
                  <a:pt x="25" y="194"/>
                  <a:pt x="25" y="191"/>
                </a:cubicBezTo>
                <a:cubicBezTo>
                  <a:pt x="25" y="189"/>
                  <a:pt x="24" y="187"/>
                  <a:pt x="22" y="186"/>
                </a:cubicBezTo>
                <a:cubicBezTo>
                  <a:pt x="21" y="184"/>
                  <a:pt x="16" y="179"/>
                  <a:pt x="16" y="179"/>
                </a:cubicBezTo>
                <a:cubicBezTo>
                  <a:pt x="13" y="182"/>
                  <a:pt x="13" y="182"/>
                  <a:pt x="13" y="182"/>
                </a:cubicBezTo>
                <a:cubicBezTo>
                  <a:pt x="13" y="186"/>
                  <a:pt x="13" y="186"/>
                  <a:pt x="13" y="186"/>
                </a:cubicBezTo>
                <a:cubicBezTo>
                  <a:pt x="17" y="191"/>
                  <a:pt x="17" y="191"/>
                  <a:pt x="17" y="191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3" y="195"/>
                  <a:pt x="9" y="197"/>
                  <a:pt x="13" y="200"/>
                </a:cubicBezTo>
                <a:cubicBezTo>
                  <a:pt x="16" y="204"/>
                  <a:pt x="14" y="201"/>
                  <a:pt x="16" y="204"/>
                </a:cubicBezTo>
                <a:cubicBezTo>
                  <a:pt x="19" y="206"/>
                  <a:pt x="23" y="206"/>
                  <a:pt x="23" y="206"/>
                </a:cubicBezTo>
                <a:cubicBezTo>
                  <a:pt x="26" y="204"/>
                  <a:pt x="26" y="204"/>
                  <a:pt x="26" y="204"/>
                </a:cubicBezTo>
                <a:cubicBezTo>
                  <a:pt x="29" y="204"/>
                  <a:pt x="29" y="204"/>
                  <a:pt x="29" y="204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8" y="213"/>
                  <a:pt x="48" y="213"/>
                  <a:pt x="48" y="213"/>
                </a:cubicBezTo>
                <a:cubicBezTo>
                  <a:pt x="48" y="218"/>
                  <a:pt x="48" y="218"/>
                  <a:pt x="48" y="218"/>
                </a:cubicBezTo>
                <a:cubicBezTo>
                  <a:pt x="44" y="222"/>
                  <a:pt x="44" y="222"/>
                  <a:pt x="44" y="222"/>
                </a:cubicBezTo>
                <a:cubicBezTo>
                  <a:pt x="42" y="233"/>
                  <a:pt x="42" y="233"/>
                  <a:pt x="42" y="233"/>
                </a:cubicBezTo>
                <a:cubicBezTo>
                  <a:pt x="46" y="236"/>
                  <a:pt x="46" y="236"/>
                  <a:pt x="46" y="236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50" y="245"/>
                  <a:pt x="50" y="245"/>
                  <a:pt x="50" y="245"/>
                </a:cubicBezTo>
                <a:cubicBezTo>
                  <a:pt x="60" y="247"/>
                  <a:pt x="60" y="247"/>
                  <a:pt x="60" y="247"/>
                </a:cubicBezTo>
                <a:cubicBezTo>
                  <a:pt x="63" y="247"/>
                  <a:pt x="63" y="247"/>
                  <a:pt x="63" y="247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1" y="262"/>
                  <a:pt x="51" y="262"/>
                  <a:pt x="51" y="262"/>
                </a:cubicBezTo>
                <a:cubicBezTo>
                  <a:pt x="51" y="265"/>
                  <a:pt x="46" y="269"/>
                  <a:pt x="46" y="269"/>
                </a:cubicBezTo>
                <a:cubicBezTo>
                  <a:pt x="55" y="269"/>
                  <a:pt x="55" y="269"/>
                  <a:pt x="55" y="269"/>
                </a:cubicBezTo>
                <a:cubicBezTo>
                  <a:pt x="55" y="269"/>
                  <a:pt x="52" y="268"/>
                  <a:pt x="61" y="264"/>
                </a:cubicBezTo>
                <a:cubicBezTo>
                  <a:pt x="70" y="259"/>
                  <a:pt x="67" y="262"/>
                  <a:pt x="67" y="262"/>
                </a:cubicBezTo>
                <a:cubicBezTo>
                  <a:pt x="76" y="262"/>
                  <a:pt x="76" y="262"/>
                  <a:pt x="76" y="262"/>
                </a:cubicBezTo>
                <a:cubicBezTo>
                  <a:pt x="84" y="262"/>
                  <a:pt x="84" y="262"/>
                  <a:pt x="84" y="262"/>
                </a:cubicBezTo>
                <a:cubicBezTo>
                  <a:pt x="86" y="268"/>
                  <a:pt x="86" y="268"/>
                  <a:pt x="86" y="268"/>
                </a:cubicBezTo>
                <a:cubicBezTo>
                  <a:pt x="86" y="268"/>
                  <a:pt x="86" y="266"/>
                  <a:pt x="86" y="272"/>
                </a:cubicBezTo>
                <a:cubicBezTo>
                  <a:pt x="86" y="278"/>
                  <a:pt x="86" y="278"/>
                  <a:pt x="86" y="278"/>
                </a:cubicBezTo>
                <a:cubicBezTo>
                  <a:pt x="87" y="280"/>
                  <a:pt x="87" y="280"/>
                  <a:pt x="87" y="280"/>
                </a:cubicBezTo>
                <a:cubicBezTo>
                  <a:pt x="90" y="279"/>
                  <a:pt x="90" y="279"/>
                  <a:pt x="90" y="279"/>
                </a:cubicBezTo>
                <a:cubicBezTo>
                  <a:pt x="98" y="278"/>
                  <a:pt x="98" y="278"/>
                  <a:pt x="98" y="278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103" y="272"/>
                  <a:pt x="103" y="272"/>
                  <a:pt x="103" y="272"/>
                </a:cubicBezTo>
                <a:cubicBezTo>
                  <a:pt x="104" y="270"/>
                  <a:pt x="104" y="270"/>
                  <a:pt x="104" y="270"/>
                </a:cubicBezTo>
                <a:cubicBezTo>
                  <a:pt x="110" y="276"/>
                  <a:pt x="110" y="276"/>
                  <a:pt x="110" y="276"/>
                </a:cubicBezTo>
                <a:cubicBezTo>
                  <a:pt x="113" y="278"/>
                  <a:pt x="113" y="278"/>
                  <a:pt x="113" y="278"/>
                </a:cubicBezTo>
                <a:cubicBezTo>
                  <a:pt x="121" y="281"/>
                  <a:pt x="121" y="281"/>
                  <a:pt x="121" y="281"/>
                </a:cubicBezTo>
                <a:cubicBezTo>
                  <a:pt x="125" y="281"/>
                  <a:pt x="125" y="281"/>
                  <a:pt x="125" y="281"/>
                </a:cubicBezTo>
                <a:cubicBezTo>
                  <a:pt x="125" y="281"/>
                  <a:pt x="127" y="280"/>
                  <a:pt x="127" y="285"/>
                </a:cubicBezTo>
                <a:cubicBezTo>
                  <a:pt x="127" y="290"/>
                  <a:pt x="131" y="290"/>
                  <a:pt x="131" y="290"/>
                </a:cubicBezTo>
                <a:cubicBezTo>
                  <a:pt x="134" y="294"/>
                  <a:pt x="134" y="294"/>
                  <a:pt x="134" y="294"/>
                </a:cubicBezTo>
                <a:cubicBezTo>
                  <a:pt x="144" y="300"/>
                  <a:pt x="144" y="300"/>
                  <a:pt x="144" y="300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60" y="302"/>
                  <a:pt x="160" y="302"/>
                  <a:pt x="160" y="302"/>
                </a:cubicBezTo>
                <a:cubicBezTo>
                  <a:pt x="165" y="302"/>
                  <a:pt x="165" y="302"/>
                  <a:pt x="165" y="302"/>
                </a:cubicBezTo>
                <a:cubicBezTo>
                  <a:pt x="175" y="302"/>
                  <a:pt x="175" y="302"/>
                  <a:pt x="175" y="302"/>
                </a:cubicBezTo>
                <a:cubicBezTo>
                  <a:pt x="179" y="302"/>
                  <a:pt x="179" y="302"/>
                  <a:pt x="179" y="302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91" y="297"/>
                  <a:pt x="191" y="297"/>
                  <a:pt x="191" y="297"/>
                </a:cubicBezTo>
                <a:cubicBezTo>
                  <a:pt x="194" y="293"/>
                  <a:pt x="194" y="293"/>
                  <a:pt x="194" y="293"/>
                </a:cubicBezTo>
                <a:cubicBezTo>
                  <a:pt x="196" y="285"/>
                  <a:pt x="196" y="285"/>
                  <a:pt x="196" y="285"/>
                </a:cubicBezTo>
                <a:cubicBezTo>
                  <a:pt x="199" y="278"/>
                  <a:pt x="199" y="278"/>
                  <a:pt x="199" y="278"/>
                </a:cubicBezTo>
                <a:cubicBezTo>
                  <a:pt x="199" y="276"/>
                  <a:pt x="199" y="276"/>
                  <a:pt x="199" y="276"/>
                </a:cubicBezTo>
                <a:cubicBezTo>
                  <a:pt x="203" y="272"/>
                  <a:pt x="203" y="272"/>
                  <a:pt x="203" y="272"/>
                </a:cubicBezTo>
                <a:cubicBezTo>
                  <a:pt x="206" y="272"/>
                  <a:pt x="206" y="272"/>
                  <a:pt x="206" y="272"/>
                </a:cubicBezTo>
                <a:cubicBezTo>
                  <a:pt x="216" y="271"/>
                  <a:pt x="216" y="271"/>
                  <a:pt x="216" y="271"/>
                </a:cubicBezTo>
                <a:cubicBezTo>
                  <a:pt x="220" y="271"/>
                  <a:pt x="220" y="271"/>
                  <a:pt x="220" y="271"/>
                </a:cubicBezTo>
                <a:cubicBezTo>
                  <a:pt x="230" y="274"/>
                  <a:pt x="230" y="274"/>
                  <a:pt x="230" y="274"/>
                </a:cubicBezTo>
                <a:cubicBezTo>
                  <a:pt x="236" y="274"/>
                  <a:pt x="236" y="274"/>
                  <a:pt x="236" y="274"/>
                </a:cubicBezTo>
                <a:cubicBezTo>
                  <a:pt x="244" y="282"/>
                  <a:pt x="244" y="282"/>
                  <a:pt x="244" y="282"/>
                </a:cubicBezTo>
                <a:cubicBezTo>
                  <a:pt x="249" y="281"/>
                  <a:pt x="249" y="281"/>
                  <a:pt x="249" y="281"/>
                </a:cubicBezTo>
                <a:cubicBezTo>
                  <a:pt x="249" y="281"/>
                  <a:pt x="251" y="280"/>
                  <a:pt x="253" y="282"/>
                </a:cubicBezTo>
                <a:cubicBezTo>
                  <a:pt x="255" y="284"/>
                  <a:pt x="256" y="288"/>
                  <a:pt x="259" y="288"/>
                </a:cubicBezTo>
                <a:cubicBezTo>
                  <a:pt x="263" y="288"/>
                  <a:pt x="264" y="290"/>
                  <a:pt x="266" y="292"/>
                </a:cubicBezTo>
                <a:cubicBezTo>
                  <a:pt x="268" y="293"/>
                  <a:pt x="269" y="295"/>
                  <a:pt x="272" y="298"/>
                </a:cubicBezTo>
                <a:cubicBezTo>
                  <a:pt x="276" y="301"/>
                  <a:pt x="278" y="304"/>
                  <a:pt x="278" y="304"/>
                </a:cubicBezTo>
                <a:cubicBezTo>
                  <a:pt x="283" y="310"/>
                  <a:pt x="283" y="310"/>
                  <a:pt x="283" y="310"/>
                </a:cubicBezTo>
                <a:cubicBezTo>
                  <a:pt x="286" y="313"/>
                  <a:pt x="286" y="313"/>
                  <a:pt x="286" y="313"/>
                </a:cubicBezTo>
                <a:cubicBezTo>
                  <a:pt x="286" y="313"/>
                  <a:pt x="292" y="311"/>
                  <a:pt x="296" y="311"/>
                </a:cubicBezTo>
                <a:cubicBezTo>
                  <a:pt x="300" y="311"/>
                  <a:pt x="302" y="309"/>
                  <a:pt x="302" y="309"/>
                </a:cubicBezTo>
                <a:cubicBezTo>
                  <a:pt x="306" y="309"/>
                  <a:pt x="306" y="309"/>
                  <a:pt x="306" y="309"/>
                </a:cubicBezTo>
                <a:cubicBezTo>
                  <a:pt x="311" y="307"/>
                  <a:pt x="311" y="307"/>
                  <a:pt x="311" y="307"/>
                </a:cubicBezTo>
                <a:cubicBezTo>
                  <a:pt x="318" y="307"/>
                  <a:pt x="318" y="307"/>
                  <a:pt x="318" y="307"/>
                </a:cubicBezTo>
                <a:cubicBezTo>
                  <a:pt x="322" y="304"/>
                  <a:pt x="322" y="304"/>
                  <a:pt x="322" y="304"/>
                </a:cubicBezTo>
                <a:cubicBezTo>
                  <a:pt x="325" y="304"/>
                  <a:pt x="325" y="304"/>
                  <a:pt x="325" y="304"/>
                </a:cubicBezTo>
                <a:cubicBezTo>
                  <a:pt x="333" y="304"/>
                  <a:pt x="333" y="304"/>
                  <a:pt x="333" y="304"/>
                </a:cubicBezTo>
                <a:cubicBezTo>
                  <a:pt x="343" y="298"/>
                  <a:pt x="343" y="298"/>
                  <a:pt x="343" y="298"/>
                </a:cubicBezTo>
                <a:cubicBezTo>
                  <a:pt x="347" y="298"/>
                  <a:pt x="347" y="298"/>
                  <a:pt x="347" y="298"/>
                </a:cubicBezTo>
                <a:cubicBezTo>
                  <a:pt x="354" y="298"/>
                  <a:pt x="354" y="298"/>
                  <a:pt x="354" y="298"/>
                </a:cubicBezTo>
                <a:cubicBezTo>
                  <a:pt x="357" y="291"/>
                  <a:pt x="357" y="291"/>
                  <a:pt x="357" y="291"/>
                </a:cubicBezTo>
                <a:cubicBezTo>
                  <a:pt x="358" y="285"/>
                  <a:pt x="358" y="285"/>
                  <a:pt x="358" y="285"/>
                </a:cubicBezTo>
                <a:cubicBezTo>
                  <a:pt x="364" y="278"/>
                  <a:pt x="364" y="278"/>
                  <a:pt x="364" y="278"/>
                </a:cubicBezTo>
                <a:cubicBezTo>
                  <a:pt x="372" y="277"/>
                  <a:pt x="372" y="277"/>
                  <a:pt x="372" y="277"/>
                </a:cubicBezTo>
                <a:cubicBezTo>
                  <a:pt x="377" y="273"/>
                  <a:pt x="377" y="273"/>
                  <a:pt x="377" y="273"/>
                </a:cubicBezTo>
                <a:cubicBezTo>
                  <a:pt x="384" y="273"/>
                  <a:pt x="384" y="273"/>
                  <a:pt x="384" y="273"/>
                </a:cubicBezTo>
                <a:cubicBezTo>
                  <a:pt x="399" y="281"/>
                  <a:pt x="399" y="281"/>
                  <a:pt x="399" y="281"/>
                </a:cubicBezTo>
                <a:cubicBezTo>
                  <a:pt x="407" y="281"/>
                  <a:pt x="407" y="281"/>
                  <a:pt x="407" y="281"/>
                </a:cubicBezTo>
                <a:cubicBezTo>
                  <a:pt x="412" y="281"/>
                  <a:pt x="412" y="281"/>
                  <a:pt x="412" y="281"/>
                </a:cubicBezTo>
                <a:cubicBezTo>
                  <a:pt x="416" y="282"/>
                  <a:pt x="416" y="282"/>
                  <a:pt x="416" y="282"/>
                </a:cubicBezTo>
                <a:cubicBezTo>
                  <a:pt x="421" y="278"/>
                  <a:pt x="421" y="278"/>
                  <a:pt x="421" y="278"/>
                </a:cubicBezTo>
                <a:cubicBezTo>
                  <a:pt x="425" y="275"/>
                  <a:pt x="425" y="275"/>
                  <a:pt x="425" y="275"/>
                </a:cubicBezTo>
                <a:cubicBezTo>
                  <a:pt x="427" y="272"/>
                  <a:pt x="427" y="272"/>
                  <a:pt x="427" y="272"/>
                </a:cubicBezTo>
                <a:cubicBezTo>
                  <a:pt x="433" y="272"/>
                  <a:pt x="433" y="272"/>
                  <a:pt x="433" y="272"/>
                </a:cubicBezTo>
                <a:cubicBezTo>
                  <a:pt x="436" y="270"/>
                  <a:pt x="436" y="270"/>
                  <a:pt x="436" y="270"/>
                </a:cubicBezTo>
                <a:cubicBezTo>
                  <a:pt x="440" y="270"/>
                  <a:pt x="440" y="270"/>
                  <a:pt x="440" y="270"/>
                </a:cubicBezTo>
                <a:cubicBezTo>
                  <a:pt x="441" y="271"/>
                  <a:pt x="441" y="271"/>
                  <a:pt x="441" y="271"/>
                </a:cubicBezTo>
                <a:cubicBezTo>
                  <a:pt x="441" y="276"/>
                  <a:pt x="441" y="276"/>
                  <a:pt x="441" y="276"/>
                </a:cubicBezTo>
                <a:cubicBezTo>
                  <a:pt x="443" y="281"/>
                  <a:pt x="443" y="281"/>
                  <a:pt x="443" y="281"/>
                </a:cubicBezTo>
                <a:cubicBezTo>
                  <a:pt x="443" y="286"/>
                  <a:pt x="443" y="286"/>
                  <a:pt x="443" y="286"/>
                </a:cubicBezTo>
                <a:cubicBezTo>
                  <a:pt x="434" y="290"/>
                  <a:pt x="434" y="290"/>
                  <a:pt x="434" y="290"/>
                </a:cubicBezTo>
                <a:cubicBezTo>
                  <a:pt x="433" y="292"/>
                  <a:pt x="432" y="299"/>
                  <a:pt x="432" y="299"/>
                </a:cubicBezTo>
                <a:cubicBezTo>
                  <a:pt x="432" y="303"/>
                  <a:pt x="432" y="303"/>
                  <a:pt x="432" y="303"/>
                </a:cubicBezTo>
                <a:cubicBezTo>
                  <a:pt x="432" y="308"/>
                  <a:pt x="432" y="308"/>
                  <a:pt x="432" y="308"/>
                </a:cubicBezTo>
                <a:cubicBezTo>
                  <a:pt x="437" y="313"/>
                  <a:pt x="437" y="313"/>
                  <a:pt x="437" y="313"/>
                </a:cubicBezTo>
                <a:cubicBezTo>
                  <a:pt x="431" y="318"/>
                  <a:pt x="431" y="318"/>
                  <a:pt x="431" y="318"/>
                </a:cubicBezTo>
                <a:cubicBezTo>
                  <a:pt x="431" y="322"/>
                  <a:pt x="431" y="322"/>
                  <a:pt x="431" y="322"/>
                </a:cubicBezTo>
                <a:cubicBezTo>
                  <a:pt x="443" y="321"/>
                  <a:pt x="443" y="321"/>
                  <a:pt x="443" y="321"/>
                </a:cubicBezTo>
                <a:cubicBezTo>
                  <a:pt x="443" y="321"/>
                  <a:pt x="443" y="319"/>
                  <a:pt x="446" y="316"/>
                </a:cubicBezTo>
                <a:cubicBezTo>
                  <a:pt x="449" y="313"/>
                  <a:pt x="449" y="311"/>
                  <a:pt x="449" y="311"/>
                </a:cubicBezTo>
                <a:cubicBezTo>
                  <a:pt x="454" y="302"/>
                  <a:pt x="454" y="302"/>
                  <a:pt x="454" y="302"/>
                </a:cubicBezTo>
                <a:cubicBezTo>
                  <a:pt x="454" y="302"/>
                  <a:pt x="456" y="298"/>
                  <a:pt x="458" y="298"/>
                </a:cubicBezTo>
                <a:cubicBezTo>
                  <a:pt x="460" y="298"/>
                  <a:pt x="460" y="298"/>
                  <a:pt x="460" y="298"/>
                </a:cubicBezTo>
                <a:cubicBezTo>
                  <a:pt x="463" y="290"/>
                  <a:pt x="463" y="290"/>
                  <a:pt x="463" y="290"/>
                </a:cubicBezTo>
                <a:cubicBezTo>
                  <a:pt x="465" y="280"/>
                  <a:pt x="465" y="280"/>
                  <a:pt x="465" y="280"/>
                </a:cubicBezTo>
                <a:cubicBezTo>
                  <a:pt x="467" y="273"/>
                  <a:pt x="467" y="273"/>
                  <a:pt x="467" y="273"/>
                </a:cubicBezTo>
                <a:cubicBezTo>
                  <a:pt x="467" y="273"/>
                  <a:pt x="470" y="272"/>
                  <a:pt x="472" y="273"/>
                </a:cubicBezTo>
                <a:cubicBezTo>
                  <a:pt x="473" y="275"/>
                  <a:pt x="476" y="275"/>
                  <a:pt x="476" y="275"/>
                </a:cubicBezTo>
                <a:cubicBezTo>
                  <a:pt x="476" y="275"/>
                  <a:pt x="479" y="277"/>
                  <a:pt x="481" y="279"/>
                </a:cubicBezTo>
                <a:cubicBezTo>
                  <a:pt x="484" y="281"/>
                  <a:pt x="486" y="283"/>
                  <a:pt x="490" y="283"/>
                </a:cubicBezTo>
                <a:cubicBezTo>
                  <a:pt x="493" y="283"/>
                  <a:pt x="491" y="282"/>
                  <a:pt x="496" y="282"/>
                </a:cubicBezTo>
                <a:cubicBezTo>
                  <a:pt x="502" y="282"/>
                  <a:pt x="504" y="280"/>
                  <a:pt x="504" y="280"/>
                </a:cubicBezTo>
                <a:cubicBezTo>
                  <a:pt x="514" y="276"/>
                  <a:pt x="514" y="276"/>
                  <a:pt x="514" y="276"/>
                </a:cubicBezTo>
                <a:cubicBezTo>
                  <a:pt x="516" y="274"/>
                  <a:pt x="516" y="274"/>
                  <a:pt x="516" y="274"/>
                </a:cubicBezTo>
                <a:cubicBezTo>
                  <a:pt x="528" y="270"/>
                  <a:pt x="528" y="270"/>
                  <a:pt x="528" y="270"/>
                </a:cubicBezTo>
                <a:cubicBezTo>
                  <a:pt x="533" y="270"/>
                  <a:pt x="533" y="270"/>
                  <a:pt x="533" y="270"/>
                </a:cubicBezTo>
                <a:cubicBezTo>
                  <a:pt x="544" y="271"/>
                  <a:pt x="544" y="271"/>
                  <a:pt x="544" y="271"/>
                </a:cubicBezTo>
                <a:cubicBezTo>
                  <a:pt x="550" y="271"/>
                  <a:pt x="550" y="271"/>
                  <a:pt x="550" y="271"/>
                </a:cubicBezTo>
                <a:cubicBezTo>
                  <a:pt x="557" y="275"/>
                  <a:pt x="557" y="275"/>
                  <a:pt x="557" y="275"/>
                </a:cubicBezTo>
                <a:cubicBezTo>
                  <a:pt x="564" y="275"/>
                  <a:pt x="564" y="275"/>
                  <a:pt x="564" y="275"/>
                </a:cubicBezTo>
                <a:cubicBezTo>
                  <a:pt x="575" y="275"/>
                  <a:pt x="575" y="275"/>
                  <a:pt x="575" y="275"/>
                </a:cubicBezTo>
                <a:cubicBezTo>
                  <a:pt x="581" y="275"/>
                  <a:pt x="581" y="275"/>
                  <a:pt x="581" y="275"/>
                </a:cubicBezTo>
                <a:cubicBezTo>
                  <a:pt x="591" y="275"/>
                  <a:pt x="591" y="275"/>
                  <a:pt x="591" y="275"/>
                </a:cubicBezTo>
                <a:cubicBezTo>
                  <a:pt x="599" y="274"/>
                  <a:pt x="599" y="274"/>
                  <a:pt x="599" y="274"/>
                </a:cubicBezTo>
                <a:cubicBezTo>
                  <a:pt x="605" y="274"/>
                  <a:pt x="605" y="274"/>
                  <a:pt x="605" y="274"/>
                </a:cubicBezTo>
                <a:cubicBezTo>
                  <a:pt x="610" y="269"/>
                  <a:pt x="610" y="269"/>
                  <a:pt x="610" y="269"/>
                </a:cubicBezTo>
                <a:cubicBezTo>
                  <a:pt x="617" y="265"/>
                  <a:pt x="617" y="265"/>
                  <a:pt x="617" y="265"/>
                </a:cubicBezTo>
                <a:cubicBezTo>
                  <a:pt x="632" y="262"/>
                  <a:pt x="632" y="262"/>
                  <a:pt x="632" y="262"/>
                </a:cubicBezTo>
                <a:cubicBezTo>
                  <a:pt x="637" y="258"/>
                  <a:pt x="637" y="258"/>
                  <a:pt x="637" y="258"/>
                </a:cubicBezTo>
                <a:cubicBezTo>
                  <a:pt x="641" y="258"/>
                  <a:pt x="641" y="258"/>
                  <a:pt x="641" y="258"/>
                </a:cubicBezTo>
                <a:cubicBezTo>
                  <a:pt x="651" y="255"/>
                  <a:pt x="651" y="255"/>
                  <a:pt x="651" y="255"/>
                </a:cubicBezTo>
                <a:cubicBezTo>
                  <a:pt x="654" y="255"/>
                  <a:pt x="654" y="255"/>
                  <a:pt x="654" y="255"/>
                </a:cubicBezTo>
                <a:cubicBezTo>
                  <a:pt x="660" y="255"/>
                  <a:pt x="660" y="255"/>
                  <a:pt x="660" y="255"/>
                </a:cubicBezTo>
                <a:cubicBezTo>
                  <a:pt x="673" y="259"/>
                  <a:pt x="673" y="259"/>
                  <a:pt x="673" y="259"/>
                </a:cubicBezTo>
                <a:cubicBezTo>
                  <a:pt x="679" y="259"/>
                  <a:pt x="679" y="259"/>
                  <a:pt x="679" y="259"/>
                </a:cubicBezTo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154" name="Freeform 59"/>
          <p:cNvSpPr>
            <a:spLocks/>
          </p:cNvSpPr>
          <p:nvPr/>
        </p:nvSpPr>
        <p:spPr bwMode="auto">
          <a:xfrm>
            <a:off x="7416800" y="4806951"/>
            <a:ext cx="209550" cy="128588"/>
          </a:xfrm>
          <a:custGeom>
            <a:avLst/>
            <a:gdLst>
              <a:gd name="T0" fmla="*/ 78 w 131"/>
              <a:gd name="T1" fmla="*/ 6 h 81"/>
              <a:gd name="T2" fmla="*/ 68 w 131"/>
              <a:gd name="T3" fmla="*/ 5 h 81"/>
              <a:gd name="T4" fmla="*/ 53 w 131"/>
              <a:gd name="T5" fmla="*/ 3 h 81"/>
              <a:gd name="T6" fmla="*/ 45 w 131"/>
              <a:gd name="T7" fmla="*/ 0 h 81"/>
              <a:gd name="T8" fmla="*/ 30 w 131"/>
              <a:gd name="T9" fmla="*/ 6 h 81"/>
              <a:gd name="T10" fmla="*/ 13 w 131"/>
              <a:gd name="T11" fmla="*/ 14 h 81"/>
              <a:gd name="T12" fmla="*/ 23 w 131"/>
              <a:gd name="T13" fmla="*/ 34 h 81"/>
              <a:gd name="T14" fmla="*/ 12 w 131"/>
              <a:gd name="T15" fmla="*/ 43 h 81"/>
              <a:gd name="T16" fmla="*/ 8 w 131"/>
              <a:gd name="T17" fmla="*/ 61 h 81"/>
              <a:gd name="T18" fmla="*/ 4 w 131"/>
              <a:gd name="T19" fmla="*/ 73 h 81"/>
              <a:gd name="T20" fmla="*/ 10 w 131"/>
              <a:gd name="T21" fmla="*/ 78 h 81"/>
              <a:gd name="T22" fmla="*/ 20 w 131"/>
              <a:gd name="T23" fmla="*/ 77 h 81"/>
              <a:gd name="T24" fmla="*/ 26 w 131"/>
              <a:gd name="T25" fmla="*/ 79 h 81"/>
              <a:gd name="T26" fmla="*/ 36 w 131"/>
              <a:gd name="T27" fmla="*/ 81 h 81"/>
              <a:gd name="T28" fmla="*/ 45 w 131"/>
              <a:gd name="T29" fmla="*/ 75 h 81"/>
              <a:gd name="T30" fmla="*/ 52 w 131"/>
              <a:gd name="T31" fmla="*/ 71 h 81"/>
              <a:gd name="T32" fmla="*/ 57 w 131"/>
              <a:gd name="T33" fmla="*/ 65 h 81"/>
              <a:gd name="T34" fmla="*/ 62 w 131"/>
              <a:gd name="T35" fmla="*/ 61 h 81"/>
              <a:gd name="T36" fmla="*/ 67 w 131"/>
              <a:gd name="T37" fmla="*/ 58 h 81"/>
              <a:gd name="T38" fmla="*/ 73 w 131"/>
              <a:gd name="T39" fmla="*/ 57 h 81"/>
              <a:gd name="T40" fmla="*/ 78 w 131"/>
              <a:gd name="T41" fmla="*/ 55 h 81"/>
              <a:gd name="T42" fmla="*/ 88 w 131"/>
              <a:gd name="T43" fmla="*/ 54 h 81"/>
              <a:gd name="T44" fmla="*/ 98 w 131"/>
              <a:gd name="T45" fmla="*/ 54 h 81"/>
              <a:gd name="T46" fmla="*/ 108 w 131"/>
              <a:gd name="T47" fmla="*/ 54 h 81"/>
              <a:gd name="T48" fmla="*/ 120 w 131"/>
              <a:gd name="T49" fmla="*/ 57 h 81"/>
              <a:gd name="T50" fmla="*/ 129 w 131"/>
              <a:gd name="T51" fmla="*/ 53 h 81"/>
              <a:gd name="T52" fmla="*/ 131 w 131"/>
              <a:gd name="T53" fmla="*/ 47 h 81"/>
              <a:gd name="T54" fmla="*/ 122 w 131"/>
              <a:gd name="T55" fmla="*/ 43 h 81"/>
              <a:gd name="T56" fmla="*/ 111 w 131"/>
              <a:gd name="T57" fmla="*/ 38 h 81"/>
              <a:gd name="T58" fmla="*/ 102 w 131"/>
              <a:gd name="T59" fmla="*/ 33 h 81"/>
              <a:gd name="T60" fmla="*/ 96 w 131"/>
              <a:gd name="T61" fmla="*/ 28 h 81"/>
              <a:gd name="T62" fmla="*/ 91 w 131"/>
              <a:gd name="T63" fmla="*/ 23 h 81"/>
              <a:gd name="T64" fmla="*/ 87 w 131"/>
              <a:gd name="T65" fmla="*/ 16 h 81"/>
              <a:gd name="T66" fmla="*/ 82 w 131"/>
              <a:gd name="T67" fmla="*/ 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1" h="81">
                <a:moveTo>
                  <a:pt x="82" y="2"/>
                </a:moveTo>
                <a:cubicBezTo>
                  <a:pt x="78" y="6"/>
                  <a:pt x="78" y="6"/>
                  <a:pt x="78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68" y="5"/>
                  <a:pt x="68" y="5"/>
                  <a:pt x="68" y="5"/>
                </a:cubicBezTo>
                <a:cubicBezTo>
                  <a:pt x="59" y="5"/>
                  <a:pt x="59" y="5"/>
                  <a:pt x="59" y="5"/>
                </a:cubicBezTo>
                <a:cubicBezTo>
                  <a:pt x="53" y="3"/>
                  <a:pt x="53" y="3"/>
                  <a:pt x="53" y="3"/>
                </a:cubicBezTo>
                <a:cubicBezTo>
                  <a:pt x="50" y="0"/>
                  <a:pt x="50" y="0"/>
                  <a:pt x="5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36" y="3"/>
                  <a:pt x="36" y="3"/>
                  <a:pt x="36" y="3"/>
                </a:cubicBezTo>
                <a:cubicBezTo>
                  <a:pt x="30" y="6"/>
                  <a:pt x="30" y="6"/>
                  <a:pt x="30" y="6"/>
                </a:cubicBezTo>
                <a:cubicBezTo>
                  <a:pt x="19" y="8"/>
                  <a:pt x="19" y="8"/>
                  <a:pt x="19" y="8"/>
                </a:cubicBezTo>
                <a:cubicBezTo>
                  <a:pt x="13" y="14"/>
                  <a:pt x="13" y="14"/>
                  <a:pt x="13" y="14"/>
                </a:cubicBezTo>
                <a:cubicBezTo>
                  <a:pt x="19" y="23"/>
                  <a:pt x="19" y="23"/>
                  <a:pt x="19" y="23"/>
                </a:cubicBezTo>
                <a:cubicBezTo>
                  <a:pt x="23" y="34"/>
                  <a:pt x="23" y="34"/>
                  <a:pt x="23" y="34"/>
                </a:cubicBezTo>
                <a:cubicBezTo>
                  <a:pt x="19" y="40"/>
                  <a:pt x="19" y="40"/>
                  <a:pt x="19" y="40"/>
                </a:cubicBezTo>
                <a:cubicBezTo>
                  <a:pt x="12" y="43"/>
                  <a:pt x="12" y="43"/>
                  <a:pt x="12" y="43"/>
                </a:cubicBezTo>
                <a:cubicBezTo>
                  <a:pt x="10" y="50"/>
                  <a:pt x="10" y="50"/>
                  <a:pt x="10" y="50"/>
                </a:cubicBezTo>
                <a:cubicBezTo>
                  <a:pt x="8" y="61"/>
                  <a:pt x="8" y="61"/>
                  <a:pt x="8" y="61"/>
                </a:cubicBezTo>
                <a:cubicBezTo>
                  <a:pt x="0" y="69"/>
                  <a:pt x="0" y="69"/>
                  <a:pt x="0" y="69"/>
                </a:cubicBezTo>
                <a:cubicBezTo>
                  <a:pt x="4" y="73"/>
                  <a:pt x="4" y="73"/>
                  <a:pt x="4" y="73"/>
                </a:cubicBezTo>
                <a:cubicBezTo>
                  <a:pt x="8" y="75"/>
                  <a:pt x="8" y="75"/>
                  <a:pt x="8" y="75"/>
                </a:cubicBezTo>
                <a:cubicBezTo>
                  <a:pt x="10" y="78"/>
                  <a:pt x="10" y="78"/>
                  <a:pt x="10" y="78"/>
                </a:cubicBezTo>
                <a:cubicBezTo>
                  <a:pt x="14" y="77"/>
                  <a:pt x="14" y="77"/>
                  <a:pt x="14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4" y="78"/>
                  <a:pt x="24" y="78"/>
                  <a:pt x="24" y="78"/>
                </a:cubicBezTo>
                <a:cubicBezTo>
                  <a:pt x="24" y="78"/>
                  <a:pt x="25" y="78"/>
                  <a:pt x="26" y="79"/>
                </a:cubicBezTo>
                <a:cubicBezTo>
                  <a:pt x="26" y="80"/>
                  <a:pt x="28" y="80"/>
                  <a:pt x="28" y="80"/>
                </a:cubicBezTo>
                <a:cubicBezTo>
                  <a:pt x="36" y="81"/>
                  <a:pt x="36" y="81"/>
                  <a:pt x="36" y="81"/>
                </a:cubicBezTo>
                <a:cubicBezTo>
                  <a:pt x="38" y="78"/>
                  <a:pt x="38" y="78"/>
                  <a:pt x="38" y="78"/>
                </a:cubicBezTo>
                <a:cubicBezTo>
                  <a:pt x="45" y="75"/>
                  <a:pt x="45" y="75"/>
                  <a:pt x="45" y="75"/>
                </a:cubicBezTo>
                <a:cubicBezTo>
                  <a:pt x="45" y="75"/>
                  <a:pt x="46" y="72"/>
                  <a:pt x="48" y="72"/>
                </a:cubicBezTo>
                <a:cubicBezTo>
                  <a:pt x="49" y="72"/>
                  <a:pt x="51" y="72"/>
                  <a:pt x="52" y="71"/>
                </a:cubicBezTo>
                <a:cubicBezTo>
                  <a:pt x="53" y="70"/>
                  <a:pt x="55" y="68"/>
                  <a:pt x="55" y="68"/>
                </a:cubicBezTo>
                <a:cubicBezTo>
                  <a:pt x="57" y="65"/>
                  <a:pt x="57" y="65"/>
                  <a:pt x="57" y="65"/>
                </a:cubicBezTo>
                <a:cubicBezTo>
                  <a:pt x="58" y="63"/>
                  <a:pt x="58" y="63"/>
                  <a:pt x="58" y="63"/>
                </a:cubicBezTo>
                <a:cubicBezTo>
                  <a:pt x="62" y="61"/>
                  <a:pt x="62" y="61"/>
                  <a:pt x="62" y="61"/>
                </a:cubicBezTo>
                <a:cubicBezTo>
                  <a:pt x="64" y="59"/>
                  <a:pt x="64" y="59"/>
                  <a:pt x="64" y="59"/>
                </a:cubicBezTo>
                <a:cubicBezTo>
                  <a:pt x="67" y="58"/>
                  <a:pt x="67" y="58"/>
                  <a:pt x="67" y="58"/>
                </a:cubicBezTo>
                <a:cubicBezTo>
                  <a:pt x="69" y="58"/>
                  <a:pt x="69" y="58"/>
                  <a:pt x="69" y="58"/>
                </a:cubicBezTo>
                <a:cubicBezTo>
                  <a:pt x="73" y="57"/>
                  <a:pt x="73" y="57"/>
                  <a:pt x="73" y="57"/>
                </a:cubicBezTo>
                <a:cubicBezTo>
                  <a:pt x="75" y="56"/>
                  <a:pt x="75" y="56"/>
                  <a:pt x="75" y="56"/>
                </a:cubicBezTo>
                <a:cubicBezTo>
                  <a:pt x="78" y="55"/>
                  <a:pt x="78" y="55"/>
                  <a:pt x="78" y="55"/>
                </a:cubicBezTo>
                <a:cubicBezTo>
                  <a:pt x="82" y="54"/>
                  <a:pt x="82" y="54"/>
                  <a:pt x="82" y="54"/>
                </a:cubicBezTo>
                <a:cubicBezTo>
                  <a:pt x="88" y="54"/>
                  <a:pt x="88" y="54"/>
                  <a:pt x="88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13" y="57"/>
                  <a:pt x="113" y="57"/>
                  <a:pt x="113" y="57"/>
                </a:cubicBezTo>
                <a:cubicBezTo>
                  <a:pt x="120" y="57"/>
                  <a:pt x="120" y="57"/>
                  <a:pt x="120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1" y="47"/>
                  <a:pt x="131" y="47"/>
                  <a:pt x="131" y="47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17" y="41"/>
                  <a:pt x="117" y="41"/>
                  <a:pt x="117" y="41"/>
                </a:cubicBezTo>
                <a:cubicBezTo>
                  <a:pt x="111" y="38"/>
                  <a:pt x="111" y="38"/>
                  <a:pt x="111" y="38"/>
                </a:cubicBezTo>
                <a:cubicBezTo>
                  <a:pt x="111" y="38"/>
                  <a:pt x="108" y="36"/>
                  <a:pt x="107" y="36"/>
                </a:cubicBezTo>
                <a:cubicBezTo>
                  <a:pt x="106" y="36"/>
                  <a:pt x="102" y="33"/>
                  <a:pt x="102" y="33"/>
                </a:cubicBezTo>
                <a:cubicBezTo>
                  <a:pt x="99" y="31"/>
                  <a:pt x="99" y="31"/>
                  <a:pt x="99" y="31"/>
                </a:cubicBezTo>
                <a:cubicBezTo>
                  <a:pt x="96" y="28"/>
                  <a:pt x="96" y="28"/>
                  <a:pt x="96" y="28"/>
                </a:cubicBezTo>
                <a:cubicBezTo>
                  <a:pt x="93" y="25"/>
                  <a:pt x="93" y="25"/>
                  <a:pt x="93" y="25"/>
                </a:cubicBezTo>
                <a:cubicBezTo>
                  <a:pt x="91" y="23"/>
                  <a:pt x="91" y="23"/>
                  <a:pt x="91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0"/>
                  <a:pt x="85" y="10"/>
                  <a:pt x="85" y="10"/>
                </a:cubicBezTo>
                <a:lnTo>
                  <a:pt x="82" y="2"/>
                </a:lnTo>
                <a:close/>
              </a:path>
            </a:pathLst>
          </a:custGeom>
          <a:solidFill>
            <a:srgbClr val="BBBFC2"/>
          </a:solidFill>
          <a:ln w="63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791186" y="2570647"/>
            <a:ext cx="320515" cy="243508"/>
            <a:chOff x="192088" y="1536701"/>
            <a:chExt cx="733425" cy="557212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68300" y="1536701"/>
              <a:ext cx="557213" cy="520700"/>
            </a:xfrm>
            <a:custGeom>
              <a:avLst/>
              <a:gdLst>
                <a:gd name="T0" fmla="*/ 488 w 580"/>
                <a:gd name="T1" fmla="*/ 289 h 540"/>
                <a:gd name="T2" fmla="*/ 488 w 580"/>
                <a:gd name="T3" fmla="*/ 289 h 540"/>
                <a:gd name="T4" fmla="*/ 228 w 580"/>
                <a:gd name="T5" fmla="*/ 1 h 540"/>
                <a:gd name="T6" fmla="*/ 199 w 580"/>
                <a:gd name="T7" fmla="*/ 0 h 540"/>
                <a:gd name="T8" fmla="*/ 169 w 580"/>
                <a:gd name="T9" fmla="*/ 1 h 540"/>
                <a:gd name="T10" fmla="*/ 0 w 580"/>
                <a:gd name="T11" fmla="*/ 79 h 540"/>
                <a:gd name="T12" fmla="*/ 49 w 580"/>
                <a:gd name="T13" fmla="*/ 162 h 540"/>
                <a:gd name="T14" fmla="*/ 178 w 580"/>
                <a:gd name="T15" fmla="*/ 93 h 540"/>
                <a:gd name="T16" fmla="*/ 199 w 580"/>
                <a:gd name="T17" fmla="*/ 92 h 540"/>
                <a:gd name="T18" fmla="*/ 219 w 580"/>
                <a:gd name="T19" fmla="*/ 93 h 540"/>
                <a:gd name="T20" fmla="*/ 396 w 580"/>
                <a:gd name="T21" fmla="*/ 289 h 540"/>
                <a:gd name="T22" fmla="*/ 290 w 580"/>
                <a:gd name="T23" fmla="*/ 289 h 540"/>
                <a:gd name="T24" fmla="*/ 357 w 580"/>
                <a:gd name="T25" fmla="*/ 406 h 540"/>
                <a:gd name="T26" fmla="*/ 357 w 580"/>
                <a:gd name="T27" fmla="*/ 406 h 540"/>
                <a:gd name="T28" fmla="*/ 406 w 580"/>
                <a:gd name="T29" fmla="*/ 490 h 540"/>
                <a:gd name="T30" fmla="*/ 406 w 580"/>
                <a:gd name="T31" fmla="*/ 490 h 540"/>
                <a:gd name="T32" fmla="*/ 435 w 580"/>
                <a:gd name="T33" fmla="*/ 540 h 540"/>
                <a:gd name="T34" fmla="*/ 580 w 580"/>
                <a:gd name="T35" fmla="*/ 289 h 540"/>
                <a:gd name="T36" fmla="*/ 488 w 580"/>
                <a:gd name="T37" fmla="*/ 289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0" h="540">
                  <a:moveTo>
                    <a:pt x="488" y="289"/>
                  </a:moveTo>
                  <a:cubicBezTo>
                    <a:pt x="488" y="289"/>
                    <a:pt x="488" y="289"/>
                    <a:pt x="488" y="289"/>
                  </a:cubicBezTo>
                  <a:cubicBezTo>
                    <a:pt x="488" y="140"/>
                    <a:pt x="374" y="16"/>
                    <a:pt x="228" y="1"/>
                  </a:cubicBezTo>
                  <a:cubicBezTo>
                    <a:pt x="218" y="0"/>
                    <a:pt x="209" y="0"/>
                    <a:pt x="199" y="0"/>
                  </a:cubicBezTo>
                  <a:cubicBezTo>
                    <a:pt x="189" y="0"/>
                    <a:pt x="179" y="0"/>
                    <a:pt x="169" y="1"/>
                  </a:cubicBezTo>
                  <a:cubicBezTo>
                    <a:pt x="104" y="8"/>
                    <a:pt x="46" y="36"/>
                    <a:pt x="0" y="79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81" y="124"/>
                    <a:pt x="127" y="98"/>
                    <a:pt x="178" y="93"/>
                  </a:cubicBezTo>
                  <a:cubicBezTo>
                    <a:pt x="185" y="92"/>
                    <a:pt x="192" y="92"/>
                    <a:pt x="199" y="92"/>
                  </a:cubicBezTo>
                  <a:cubicBezTo>
                    <a:pt x="205" y="92"/>
                    <a:pt x="212" y="92"/>
                    <a:pt x="219" y="93"/>
                  </a:cubicBezTo>
                  <a:cubicBezTo>
                    <a:pt x="318" y="103"/>
                    <a:pt x="396" y="187"/>
                    <a:pt x="396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357" y="406"/>
                    <a:pt x="357" y="406"/>
                    <a:pt x="357" y="406"/>
                  </a:cubicBezTo>
                  <a:cubicBezTo>
                    <a:pt x="357" y="406"/>
                    <a:pt x="357" y="406"/>
                    <a:pt x="357" y="406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06" y="490"/>
                    <a:pt x="406" y="490"/>
                    <a:pt x="406" y="490"/>
                  </a:cubicBezTo>
                  <a:cubicBezTo>
                    <a:pt x="435" y="540"/>
                    <a:pt x="435" y="540"/>
                    <a:pt x="435" y="540"/>
                  </a:cubicBezTo>
                  <a:cubicBezTo>
                    <a:pt x="580" y="289"/>
                    <a:pt x="580" y="289"/>
                    <a:pt x="580" y="289"/>
                  </a:cubicBezTo>
                  <a:lnTo>
                    <a:pt x="488" y="2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92088" y="1573213"/>
              <a:ext cx="557213" cy="520700"/>
            </a:xfrm>
            <a:custGeom>
              <a:avLst/>
              <a:gdLst>
                <a:gd name="T0" fmla="*/ 401 w 579"/>
                <a:gd name="T1" fmla="*/ 447 h 540"/>
                <a:gd name="T2" fmla="*/ 381 w 579"/>
                <a:gd name="T3" fmla="*/ 448 h 540"/>
                <a:gd name="T4" fmla="*/ 360 w 579"/>
                <a:gd name="T5" fmla="*/ 447 h 540"/>
                <a:gd name="T6" fmla="*/ 183 w 579"/>
                <a:gd name="T7" fmla="*/ 251 h 540"/>
                <a:gd name="T8" fmla="*/ 289 w 579"/>
                <a:gd name="T9" fmla="*/ 251 h 540"/>
                <a:gd name="T10" fmla="*/ 222 w 579"/>
                <a:gd name="T11" fmla="*/ 134 h 540"/>
                <a:gd name="T12" fmla="*/ 222 w 579"/>
                <a:gd name="T13" fmla="*/ 134 h 540"/>
                <a:gd name="T14" fmla="*/ 173 w 579"/>
                <a:gd name="T15" fmla="*/ 50 h 540"/>
                <a:gd name="T16" fmla="*/ 173 w 579"/>
                <a:gd name="T17" fmla="*/ 50 h 540"/>
                <a:gd name="T18" fmla="*/ 144 w 579"/>
                <a:gd name="T19" fmla="*/ 0 h 540"/>
                <a:gd name="T20" fmla="*/ 0 w 579"/>
                <a:gd name="T21" fmla="*/ 251 h 540"/>
                <a:gd name="T22" fmla="*/ 91 w 579"/>
                <a:gd name="T23" fmla="*/ 251 h 540"/>
                <a:gd name="T24" fmla="*/ 91 w 579"/>
                <a:gd name="T25" fmla="*/ 251 h 540"/>
                <a:gd name="T26" fmla="*/ 351 w 579"/>
                <a:gd name="T27" fmla="*/ 539 h 540"/>
                <a:gd name="T28" fmla="*/ 381 w 579"/>
                <a:gd name="T29" fmla="*/ 540 h 540"/>
                <a:gd name="T30" fmla="*/ 410 w 579"/>
                <a:gd name="T31" fmla="*/ 539 h 540"/>
                <a:gd name="T32" fmla="*/ 579 w 579"/>
                <a:gd name="T33" fmla="*/ 462 h 540"/>
                <a:gd name="T34" fmla="*/ 531 w 579"/>
                <a:gd name="T35" fmla="*/ 378 h 540"/>
                <a:gd name="T36" fmla="*/ 401 w 579"/>
                <a:gd name="T37" fmla="*/ 44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9" h="540">
                  <a:moveTo>
                    <a:pt x="401" y="447"/>
                  </a:moveTo>
                  <a:cubicBezTo>
                    <a:pt x="394" y="448"/>
                    <a:pt x="387" y="448"/>
                    <a:pt x="381" y="448"/>
                  </a:cubicBezTo>
                  <a:cubicBezTo>
                    <a:pt x="374" y="448"/>
                    <a:pt x="367" y="448"/>
                    <a:pt x="360" y="447"/>
                  </a:cubicBezTo>
                  <a:cubicBezTo>
                    <a:pt x="261" y="437"/>
                    <a:pt x="183" y="353"/>
                    <a:pt x="183" y="251"/>
                  </a:cubicBezTo>
                  <a:cubicBezTo>
                    <a:pt x="289" y="251"/>
                    <a:pt x="289" y="251"/>
                    <a:pt x="289" y="251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91" y="251"/>
                    <a:pt x="91" y="251"/>
                    <a:pt x="91" y="251"/>
                  </a:cubicBezTo>
                  <a:cubicBezTo>
                    <a:pt x="91" y="251"/>
                    <a:pt x="91" y="251"/>
                    <a:pt x="91" y="251"/>
                  </a:cubicBezTo>
                  <a:cubicBezTo>
                    <a:pt x="91" y="401"/>
                    <a:pt x="205" y="524"/>
                    <a:pt x="351" y="539"/>
                  </a:cubicBezTo>
                  <a:cubicBezTo>
                    <a:pt x="361" y="540"/>
                    <a:pt x="371" y="540"/>
                    <a:pt x="381" y="540"/>
                  </a:cubicBezTo>
                  <a:cubicBezTo>
                    <a:pt x="391" y="540"/>
                    <a:pt x="400" y="540"/>
                    <a:pt x="410" y="539"/>
                  </a:cubicBezTo>
                  <a:cubicBezTo>
                    <a:pt x="475" y="532"/>
                    <a:pt x="534" y="504"/>
                    <a:pt x="579" y="462"/>
                  </a:cubicBezTo>
                  <a:cubicBezTo>
                    <a:pt x="531" y="378"/>
                    <a:pt x="531" y="378"/>
                    <a:pt x="531" y="378"/>
                  </a:cubicBezTo>
                  <a:cubicBezTo>
                    <a:pt x="498" y="416"/>
                    <a:pt x="453" y="442"/>
                    <a:pt x="401" y="4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GB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731591" y="1774355"/>
            <a:ext cx="455574" cy="310931"/>
            <a:chOff x="207591" y="917103"/>
            <a:chExt cx="455574" cy="310931"/>
          </a:xfrm>
        </p:grpSpPr>
        <p:grpSp>
          <p:nvGrpSpPr>
            <p:cNvPr id="61" name="Group 60"/>
            <p:cNvGrpSpPr/>
            <p:nvPr/>
          </p:nvGrpSpPr>
          <p:grpSpPr>
            <a:xfrm>
              <a:off x="267460" y="924477"/>
              <a:ext cx="323462" cy="303557"/>
              <a:chOff x="236538" y="809626"/>
              <a:chExt cx="412750" cy="387350"/>
            </a:xfrm>
          </p:grpSpPr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74650" y="1177926"/>
                <a:ext cx="130175" cy="19050"/>
              </a:xfrm>
              <a:custGeom>
                <a:avLst/>
                <a:gdLst>
                  <a:gd name="T0" fmla="*/ 0 w 71"/>
                  <a:gd name="T1" fmla="*/ 7 h 10"/>
                  <a:gd name="T2" fmla="*/ 2 w 71"/>
                  <a:gd name="T3" fmla="*/ 10 h 10"/>
                  <a:gd name="T4" fmla="*/ 68 w 71"/>
                  <a:gd name="T5" fmla="*/ 10 h 10"/>
                  <a:gd name="T6" fmla="*/ 71 w 71"/>
                  <a:gd name="T7" fmla="*/ 7 h 10"/>
                  <a:gd name="T8" fmla="*/ 71 w 71"/>
                  <a:gd name="T9" fmla="*/ 4 h 10"/>
                  <a:gd name="T10" fmla="*/ 69 w 71"/>
                  <a:gd name="T11" fmla="*/ 0 h 10"/>
                  <a:gd name="T12" fmla="*/ 2 w 71"/>
                  <a:gd name="T13" fmla="*/ 0 h 10"/>
                  <a:gd name="T14" fmla="*/ 0 w 71"/>
                  <a:gd name="T15" fmla="*/ 4 h 10"/>
                  <a:gd name="T16" fmla="*/ 0 w 71"/>
                  <a:gd name="T1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0">
                    <a:moveTo>
                      <a:pt x="0" y="7"/>
                    </a:moveTo>
                    <a:cubicBezTo>
                      <a:pt x="0" y="9"/>
                      <a:pt x="0" y="10"/>
                      <a:pt x="2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0" y="10"/>
                      <a:pt x="71" y="9"/>
                      <a:pt x="71" y="7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2"/>
                      <a:pt x="71" y="0"/>
                      <a:pt x="6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2"/>
                      <a:pt x="0" y="4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2"/>
              <p:cNvSpPr>
                <a:spLocks noEditPoints="1"/>
              </p:cNvSpPr>
              <p:nvPr/>
            </p:nvSpPr>
            <p:spPr bwMode="auto">
              <a:xfrm>
                <a:off x="236538" y="809626"/>
                <a:ext cx="412750" cy="279400"/>
              </a:xfrm>
              <a:custGeom>
                <a:avLst/>
                <a:gdLst>
                  <a:gd name="T0" fmla="*/ 224 w 224"/>
                  <a:gd name="T1" fmla="*/ 4 h 152"/>
                  <a:gd name="T2" fmla="*/ 220 w 224"/>
                  <a:gd name="T3" fmla="*/ 0 h 152"/>
                  <a:gd name="T4" fmla="*/ 4 w 224"/>
                  <a:gd name="T5" fmla="*/ 0 h 152"/>
                  <a:gd name="T6" fmla="*/ 0 w 224"/>
                  <a:gd name="T7" fmla="*/ 4 h 152"/>
                  <a:gd name="T8" fmla="*/ 0 w 224"/>
                  <a:gd name="T9" fmla="*/ 152 h 152"/>
                  <a:gd name="T10" fmla="*/ 224 w 224"/>
                  <a:gd name="T11" fmla="*/ 152 h 152"/>
                  <a:gd name="T12" fmla="*/ 224 w 224"/>
                  <a:gd name="T13" fmla="*/ 4 h 152"/>
                  <a:gd name="T14" fmla="*/ 210 w 224"/>
                  <a:gd name="T15" fmla="*/ 137 h 152"/>
                  <a:gd name="T16" fmla="*/ 206 w 224"/>
                  <a:gd name="T17" fmla="*/ 141 h 152"/>
                  <a:gd name="T18" fmla="*/ 17 w 224"/>
                  <a:gd name="T19" fmla="*/ 141 h 152"/>
                  <a:gd name="T20" fmla="*/ 13 w 224"/>
                  <a:gd name="T21" fmla="*/ 137 h 152"/>
                  <a:gd name="T22" fmla="*/ 13 w 224"/>
                  <a:gd name="T23" fmla="*/ 24 h 152"/>
                  <a:gd name="T24" fmla="*/ 17 w 224"/>
                  <a:gd name="T25" fmla="*/ 21 h 152"/>
                  <a:gd name="T26" fmla="*/ 206 w 224"/>
                  <a:gd name="T27" fmla="*/ 21 h 152"/>
                  <a:gd name="T28" fmla="*/ 210 w 224"/>
                  <a:gd name="T29" fmla="*/ 24 h 152"/>
                  <a:gd name="T30" fmla="*/ 210 w 224"/>
                  <a:gd name="T31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152">
                    <a:moveTo>
                      <a:pt x="224" y="4"/>
                    </a:moveTo>
                    <a:cubicBezTo>
                      <a:pt x="224" y="2"/>
                      <a:pt x="222" y="0"/>
                      <a:pt x="22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24" y="152"/>
                      <a:pt x="224" y="152"/>
                      <a:pt x="224" y="152"/>
                    </a:cubicBezTo>
                    <a:lnTo>
                      <a:pt x="224" y="4"/>
                    </a:lnTo>
                    <a:close/>
                    <a:moveTo>
                      <a:pt x="210" y="137"/>
                    </a:moveTo>
                    <a:cubicBezTo>
                      <a:pt x="210" y="139"/>
                      <a:pt x="208" y="141"/>
                      <a:pt x="206" y="141"/>
                    </a:cubicBezTo>
                    <a:cubicBezTo>
                      <a:pt x="17" y="141"/>
                      <a:pt x="17" y="141"/>
                      <a:pt x="17" y="141"/>
                    </a:cubicBezTo>
                    <a:cubicBezTo>
                      <a:pt x="15" y="141"/>
                      <a:pt x="13" y="139"/>
                      <a:pt x="13" y="13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2"/>
                      <a:pt x="15" y="21"/>
                      <a:pt x="17" y="21"/>
                    </a:cubicBezTo>
                    <a:cubicBezTo>
                      <a:pt x="206" y="21"/>
                      <a:pt x="206" y="21"/>
                      <a:pt x="206" y="21"/>
                    </a:cubicBezTo>
                    <a:cubicBezTo>
                      <a:pt x="208" y="21"/>
                      <a:pt x="210" y="22"/>
                      <a:pt x="210" y="24"/>
                    </a:cubicBezTo>
                    <a:lnTo>
                      <a:pt x="210" y="1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3"/>
              <p:cNvSpPr>
                <a:spLocks/>
              </p:cNvSpPr>
              <p:nvPr/>
            </p:nvSpPr>
            <p:spPr bwMode="auto">
              <a:xfrm>
                <a:off x="236538" y="1100138"/>
                <a:ext cx="412750" cy="69850"/>
              </a:xfrm>
              <a:custGeom>
                <a:avLst/>
                <a:gdLst>
                  <a:gd name="T0" fmla="*/ 4 w 224"/>
                  <a:gd name="T1" fmla="*/ 13 h 38"/>
                  <a:gd name="T2" fmla="*/ 76 w 224"/>
                  <a:gd name="T3" fmla="*/ 13 h 38"/>
                  <a:gd name="T4" fmla="*/ 79 w 224"/>
                  <a:gd name="T5" fmla="*/ 17 h 38"/>
                  <a:gd name="T6" fmla="*/ 76 w 224"/>
                  <a:gd name="T7" fmla="*/ 35 h 38"/>
                  <a:gd name="T8" fmla="*/ 79 w 224"/>
                  <a:gd name="T9" fmla="*/ 38 h 38"/>
                  <a:gd name="T10" fmla="*/ 142 w 224"/>
                  <a:gd name="T11" fmla="*/ 38 h 38"/>
                  <a:gd name="T12" fmla="*/ 145 w 224"/>
                  <a:gd name="T13" fmla="*/ 34 h 38"/>
                  <a:gd name="T14" fmla="*/ 140 w 224"/>
                  <a:gd name="T15" fmla="*/ 17 h 38"/>
                  <a:gd name="T16" fmla="*/ 143 w 224"/>
                  <a:gd name="T17" fmla="*/ 13 h 38"/>
                  <a:gd name="T18" fmla="*/ 220 w 224"/>
                  <a:gd name="T19" fmla="*/ 13 h 38"/>
                  <a:gd name="T20" fmla="*/ 224 w 224"/>
                  <a:gd name="T21" fmla="*/ 10 h 38"/>
                  <a:gd name="T22" fmla="*/ 224 w 224"/>
                  <a:gd name="T23" fmla="*/ 0 h 38"/>
                  <a:gd name="T24" fmla="*/ 0 w 224"/>
                  <a:gd name="T25" fmla="*/ 0 h 38"/>
                  <a:gd name="T26" fmla="*/ 0 w 224"/>
                  <a:gd name="T27" fmla="*/ 10 h 38"/>
                  <a:gd name="T28" fmla="*/ 4 w 224"/>
                  <a:gd name="T29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" h="38">
                    <a:moveTo>
                      <a:pt x="4" y="13"/>
                    </a:move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3"/>
                      <a:pt x="80" y="15"/>
                      <a:pt x="79" y="17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5" y="37"/>
                      <a:pt x="77" y="38"/>
                      <a:pt x="79" y="38"/>
                    </a:cubicBezTo>
                    <a:cubicBezTo>
                      <a:pt x="142" y="38"/>
                      <a:pt x="142" y="38"/>
                      <a:pt x="142" y="38"/>
                    </a:cubicBezTo>
                    <a:cubicBezTo>
                      <a:pt x="144" y="38"/>
                      <a:pt x="145" y="36"/>
                      <a:pt x="145" y="34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5"/>
                      <a:pt x="141" y="13"/>
                      <a:pt x="143" y="13"/>
                    </a:cubicBezTo>
                    <a:cubicBezTo>
                      <a:pt x="220" y="13"/>
                      <a:pt x="220" y="13"/>
                      <a:pt x="220" y="13"/>
                    </a:cubicBezTo>
                    <a:cubicBezTo>
                      <a:pt x="222" y="13"/>
                      <a:pt x="224" y="12"/>
                      <a:pt x="224" y="1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2"/>
                      <a:pt x="2" y="13"/>
                      <a:pt x="4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07591" y="917103"/>
              <a:ext cx="4555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GB" sz="1050" dirty="0">
                  <a:solidFill>
                    <a:prstClr val="white"/>
                  </a:solidFill>
                </a:rPr>
                <a:t>24/7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851714" y="3329624"/>
            <a:ext cx="218758" cy="398657"/>
            <a:chOff x="372164" y="2415222"/>
            <a:chExt cx="218758" cy="398657"/>
          </a:xfrm>
        </p:grpSpPr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391874" y="2732244"/>
              <a:ext cx="129153" cy="79198"/>
            </a:xfrm>
            <a:custGeom>
              <a:avLst/>
              <a:gdLst>
                <a:gd name="T0" fmla="*/ 349 w 349"/>
                <a:gd name="T1" fmla="*/ 108 h 214"/>
                <a:gd name="T2" fmla="*/ 164 w 349"/>
                <a:gd name="T3" fmla="*/ 0 h 214"/>
                <a:gd name="T4" fmla="*/ 164 w 349"/>
                <a:gd name="T5" fmla="*/ 55 h 214"/>
                <a:gd name="T6" fmla="*/ 83 w 349"/>
                <a:gd name="T7" fmla="*/ 55 h 214"/>
                <a:gd name="T8" fmla="*/ 0 w 349"/>
                <a:gd name="T9" fmla="*/ 3 h 214"/>
                <a:gd name="T10" fmla="*/ 56 w 349"/>
                <a:gd name="T11" fmla="*/ 145 h 214"/>
                <a:gd name="T12" fmla="*/ 163 w 349"/>
                <a:gd name="T13" fmla="*/ 159 h 214"/>
                <a:gd name="T14" fmla="*/ 163 w 349"/>
                <a:gd name="T15" fmla="*/ 214 h 214"/>
                <a:gd name="T16" fmla="*/ 349 w 349"/>
                <a:gd name="T17" fmla="*/ 10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214">
                  <a:moveTo>
                    <a:pt x="349" y="108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4" y="55"/>
                    <a:pt x="123" y="55"/>
                    <a:pt x="83" y="55"/>
                  </a:cubicBezTo>
                  <a:cubicBezTo>
                    <a:pt x="44" y="55"/>
                    <a:pt x="0" y="3"/>
                    <a:pt x="0" y="3"/>
                  </a:cubicBezTo>
                  <a:cubicBezTo>
                    <a:pt x="0" y="3"/>
                    <a:pt x="11" y="125"/>
                    <a:pt x="56" y="145"/>
                  </a:cubicBezTo>
                  <a:cubicBezTo>
                    <a:pt x="100" y="165"/>
                    <a:pt x="163" y="159"/>
                    <a:pt x="163" y="159"/>
                  </a:cubicBezTo>
                  <a:cubicBezTo>
                    <a:pt x="163" y="214"/>
                    <a:pt x="163" y="214"/>
                    <a:pt x="163" y="214"/>
                  </a:cubicBezTo>
                  <a:lnTo>
                    <a:pt x="349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68" name="Freeform 19"/>
            <p:cNvSpPr>
              <a:spLocks/>
            </p:cNvSpPr>
            <p:nvPr/>
          </p:nvSpPr>
          <p:spPr bwMode="auto">
            <a:xfrm>
              <a:off x="511279" y="2732244"/>
              <a:ext cx="65795" cy="81635"/>
            </a:xfrm>
            <a:custGeom>
              <a:avLst/>
              <a:gdLst>
                <a:gd name="T0" fmla="*/ 0 w 54"/>
                <a:gd name="T1" fmla="*/ 67 h 67"/>
                <a:gd name="T2" fmla="*/ 0 w 54"/>
                <a:gd name="T3" fmla="*/ 49 h 67"/>
                <a:gd name="T4" fmla="*/ 24 w 54"/>
                <a:gd name="T5" fmla="*/ 33 h 67"/>
                <a:gd name="T6" fmla="*/ 0 w 54"/>
                <a:gd name="T7" fmla="*/ 17 h 67"/>
                <a:gd name="T8" fmla="*/ 0 w 54"/>
                <a:gd name="T9" fmla="*/ 0 h 67"/>
                <a:gd name="T10" fmla="*/ 54 w 54"/>
                <a:gd name="T11" fmla="*/ 33 h 67"/>
                <a:gd name="T12" fmla="*/ 0 w 54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67">
                  <a:moveTo>
                    <a:pt x="0" y="67"/>
                  </a:moveTo>
                  <a:lnTo>
                    <a:pt x="0" y="49"/>
                  </a:lnTo>
                  <a:lnTo>
                    <a:pt x="24" y="33"/>
                  </a:lnTo>
                  <a:lnTo>
                    <a:pt x="0" y="17"/>
                  </a:lnTo>
                  <a:lnTo>
                    <a:pt x="0" y="0"/>
                  </a:lnTo>
                  <a:lnTo>
                    <a:pt x="54" y="3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GB">
                <a:solidFill>
                  <a:prstClr val="black"/>
                </a:solidFill>
              </a:endParaRPr>
            </a:p>
          </p:txBody>
        </p:sp>
        <p:sp>
          <p:nvSpPr>
            <p:cNvPr id="73" name="Freeform 23"/>
            <p:cNvSpPr>
              <a:spLocks noEditPoints="1"/>
            </p:cNvSpPr>
            <p:nvPr/>
          </p:nvSpPr>
          <p:spPr bwMode="auto">
            <a:xfrm>
              <a:off x="372164" y="2415222"/>
              <a:ext cx="218758" cy="286949"/>
            </a:xfrm>
            <a:custGeom>
              <a:avLst/>
              <a:gdLst>
                <a:gd name="T0" fmla="*/ 101 w 167"/>
                <a:gd name="T1" fmla="*/ 13 h 220"/>
                <a:gd name="T2" fmla="*/ 0 w 167"/>
                <a:gd name="T3" fmla="*/ 13 h 220"/>
                <a:gd name="T4" fmla="*/ 18 w 167"/>
                <a:gd name="T5" fmla="*/ 220 h 220"/>
                <a:gd name="T6" fmla="*/ 37 w 167"/>
                <a:gd name="T7" fmla="*/ 185 h 220"/>
                <a:gd name="T8" fmla="*/ 57 w 167"/>
                <a:gd name="T9" fmla="*/ 220 h 220"/>
                <a:gd name="T10" fmla="*/ 83 w 167"/>
                <a:gd name="T11" fmla="*/ 72 h 220"/>
                <a:gd name="T12" fmla="*/ 78 w 167"/>
                <a:gd name="T13" fmla="*/ 25 h 220"/>
                <a:gd name="T14" fmla="*/ 78 w 167"/>
                <a:gd name="T15" fmla="*/ 40 h 220"/>
                <a:gd name="T16" fmla="*/ 58 w 167"/>
                <a:gd name="T17" fmla="*/ 29 h 220"/>
                <a:gd name="T18" fmla="*/ 78 w 167"/>
                <a:gd name="T19" fmla="*/ 51 h 220"/>
                <a:gd name="T20" fmla="*/ 78 w 167"/>
                <a:gd name="T21" fmla="*/ 66 h 220"/>
                <a:gd name="T22" fmla="*/ 58 w 167"/>
                <a:gd name="T23" fmla="*/ 56 h 220"/>
                <a:gd name="T24" fmla="*/ 23 w 167"/>
                <a:gd name="T25" fmla="*/ 173 h 220"/>
                <a:gd name="T26" fmla="*/ 23 w 167"/>
                <a:gd name="T27" fmla="*/ 158 h 220"/>
                <a:gd name="T28" fmla="*/ 43 w 167"/>
                <a:gd name="T29" fmla="*/ 168 h 220"/>
                <a:gd name="T30" fmla="*/ 23 w 167"/>
                <a:gd name="T31" fmla="*/ 146 h 220"/>
                <a:gd name="T32" fmla="*/ 23 w 167"/>
                <a:gd name="T33" fmla="*/ 131 h 220"/>
                <a:gd name="T34" fmla="*/ 43 w 167"/>
                <a:gd name="T35" fmla="*/ 141 h 220"/>
                <a:gd name="T36" fmla="*/ 23 w 167"/>
                <a:gd name="T37" fmla="*/ 119 h 220"/>
                <a:gd name="T38" fmla="*/ 23 w 167"/>
                <a:gd name="T39" fmla="*/ 104 h 220"/>
                <a:gd name="T40" fmla="*/ 43 w 167"/>
                <a:gd name="T41" fmla="*/ 115 h 220"/>
                <a:gd name="T42" fmla="*/ 23 w 167"/>
                <a:gd name="T43" fmla="*/ 93 h 220"/>
                <a:gd name="T44" fmla="*/ 23 w 167"/>
                <a:gd name="T45" fmla="*/ 78 h 220"/>
                <a:gd name="T46" fmla="*/ 43 w 167"/>
                <a:gd name="T47" fmla="*/ 88 h 220"/>
                <a:gd name="T48" fmla="*/ 23 w 167"/>
                <a:gd name="T49" fmla="*/ 66 h 220"/>
                <a:gd name="T50" fmla="*/ 23 w 167"/>
                <a:gd name="T51" fmla="*/ 51 h 220"/>
                <a:gd name="T52" fmla="*/ 43 w 167"/>
                <a:gd name="T53" fmla="*/ 62 h 220"/>
                <a:gd name="T54" fmla="*/ 23 w 167"/>
                <a:gd name="T55" fmla="*/ 40 h 220"/>
                <a:gd name="T56" fmla="*/ 23 w 167"/>
                <a:gd name="T57" fmla="*/ 25 h 220"/>
                <a:gd name="T58" fmla="*/ 43 w 167"/>
                <a:gd name="T59" fmla="*/ 35 h 220"/>
                <a:gd name="T60" fmla="*/ 66 w 167"/>
                <a:gd name="T61" fmla="*/ 95 h 220"/>
                <a:gd name="T62" fmla="*/ 102 w 167"/>
                <a:gd name="T63" fmla="*/ 220 h 220"/>
                <a:gd name="T64" fmla="*/ 124 w 167"/>
                <a:gd name="T65" fmla="*/ 186 h 220"/>
                <a:gd name="T66" fmla="*/ 154 w 167"/>
                <a:gd name="T67" fmla="*/ 220 h 220"/>
                <a:gd name="T68" fmla="*/ 154 w 167"/>
                <a:gd name="T69" fmla="*/ 82 h 220"/>
                <a:gd name="T70" fmla="*/ 90 w 167"/>
                <a:gd name="T71" fmla="*/ 173 h 220"/>
                <a:gd name="T72" fmla="*/ 90 w 167"/>
                <a:gd name="T73" fmla="*/ 158 h 220"/>
                <a:gd name="T74" fmla="*/ 109 w 167"/>
                <a:gd name="T75" fmla="*/ 168 h 220"/>
                <a:gd name="T76" fmla="*/ 90 w 167"/>
                <a:gd name="T77" fmla="*/ 146 h 220"/>
                <a:gd name="T78" fmla="*/ 90 w 167"/>
                <a:gd name="T79" fmla="*/ 131 h 220"/>
                <a:gd name="T80" fmla="*/ 109 w 167"/>
                <a:gd name="T81" fmla="*/ 141 h 220"/>
                <a:gd name="T82" fmla="*/ 90 w 167"/>
                <a:gd name="T83" fmla="*/ 119 h 220"/>
                <a:gd name="T84" fmla="*/ 90 w 167"/>
                <a:gd name="T85" fmla="*/ 104 h 220"/>
                <a:gd name="T86" fmla="*/ 109 w 167"/>
                <a:gd name="T87" fmla="*/ 115 h 220"/>
                <a:gd name="T88" fmla="*/ 129 w 167"/>
                <a:gd name="T89" fmla="*/ 173 h 220"/>
                <a:gd name="T90" fmla="*/ 129 w 167"/>
                <a:gd name="T91" fmla="*/ 158 h 220"/>
                <a:gd name="T92" fmla="*/ 149 w 167"/>
                <a:gd name="T93" fmla="*/ 168 h 220"/>
                <a:gd name="T94" fmla="*/ 129 w 167"/>
                <a:gd name="T95" fmla="*/ 146 h 220"/>
                <a:gd name="T96" fmla="*/ 129 w 167"/>
                <a:gd name="T97" fmla="*/ 131 h 220"/>
                <a:gd name="T98" fmla="*/ 149 w 167"/>
                <a:gd name="T99" fmla="*/ 141 h 220"/>
                <a:gd name="T100" fmla="*/ 129 w 167"/>
                <a:gd name="T101" fmla="*/ 119 h 220"/>
                <a:gd name="T102" fmla="*/ 129 w 167"/>
                <a:gd name="T103" fmla="*/ 104 h 220"/>
                <a:gd name="T104" fmla="*/ 149 w 167"/>
                <a:gd name="T105" fmla="*/ 1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7" h="220">
                  <a:moveTo>
                    <a:pt x="83" y="72"/>
                  </a:moveTo>
                  <a:cubicBezTo>
                    <a:pt x="101" y="72"/>
                    <a:pt x="101" y="72"/>
                    <a:pt x="101" y="72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5"/>
                    <a:pt x="95" y="0"/>
                    <a:pt x="8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4"/>
                    <a:pt x="6" y="220"/>
                    <a:pt x="13" y="220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187"/>
                    <a:pt x="21" y="185"/>
                    <a:pt x="24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40" y="185"/>
                    <a:pt x="43" y="187"/>
                    <a:pt x="43" y="191"/>
                  </a:cubicBezTo>
                  <a:cubicBezTo>
                    <a:pt x="43" y="220"/>
                    <a:pt x="43" y="220"/>
                    <a:pt x="43" y="220"/>
                  </a:cubicBezTo>
                  <a:cubicBezTo>
                    <a:pt x="57" y="220"/>
                    <a:pt x="57" y="220"/>
                    <a:pt x="57" y="220"/>
                  </a:cubicBezTo>
                  <a:cubicBezTo>
                    <a:pt x="57" y="218"/>
                    <a:pt x="57" y="217"/>
                    <a:pt x="57" y="2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84"/>
                    <a:pt x="68" y="72"/>
                    <a:pt x="83" y="72"/>
                  </a:cubicBezTo>
                  <a:close/>
                  <a:moveTo>
                    <a:pt x="58" y="29"/>
                  </a:moveTo>
                  <a:cubicBezTo>
                    <a:pt x="58" y="27"/>
                    <a:pt x="60" y="25"/>
                    <a:pt x="63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0" y="25"/>
                    <a:pt x="82" y="27"/>
                    <a:pt x="82" y="29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8"/>
                    <a:pt x="80" y="40"/>
                    <a:pt x="78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0"/>
                    <a:pt x="58" y="38"/>
                    <a:pt x="58" y="35"/>
                  </a:cubicBezTo>
                  <a:lnTo>
                    <a:pt x="58" y="29"/>
                  </a:lnTo>
                  <a:close/>
                  <a:moveTo>
                    <a:pt x="58" y="56"/>
                  </a:moveTo>
                  <a:cubicBezTo>
                    <a:pt x="58" y="53"/>
                    <a:pt x="60" y="51"/>
                    <a:pt x="63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0" y="51"/>
                    <a:pt x="82" y="53"/>
                    <a:pt x="82" y="56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4"/>
                    <a:pt x="80" y="66"/>
                    <a:pt x="7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0" y="66"/>
                    <a:pt x="58" y="64"/>
                    <a:pt x="58" y="62"/>
                  </a:cubicBezTo>
                  <a:lnTo>
                    <a:pt x="58" y="56"/>
                  </a:lnTo>
                  <a:close/>
                  <a:moveTo>
                    <a:pt x="43" y="168"/>
                  </a:moveTo>
                  <a:cubicBezTo>
                    <a:pt x="43" y="171"/>
                    <a:pt x="41" y="173"/>
                    <a:pt x="38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3"/>
                    <a:pt x="18" y="171"/>
                    <a:pt x="18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60"/>
                    <a:pt x="20" y="158"/>
                    <a:pt x="23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41" y="158"/>
                    <a:pt x="43" y="160"/>
                    <a:pt x="43" y="162"/>
                  </a:cubicBezTo>
                  <a:lnTo>
                    <a:pt x="43" y="168"/>
                  </a:lnTo>
                  <a:close/>
                  <a:moveTo>
                    <a:pt x="43" y="141"/>
                  </a:moveTo>
                  <a:cubicBezTo>
                    <a:pt x="43" y="144"/>
                    <a:pt x="41" y="146"/>
                    <a:pt x="38" y="146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0" y="146"/>
                    <a:pt x="18" y="144"/>
                    <a:pt x="18" y="141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18" y="133"/>
                    <a:pt x="20" y="131"/>
                    <a:pt x="23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41" y="131"/>
                    <a:pt x="43" y="133"/>
                    <a:pt x="43" y="136"/>
                  </a:cubicBezTo>
                  <a:lnTo>
                    <a:pt x="43" y="141"/>
                  </a:lnTo>
                  <a:close/>
                  <a:moveTo>
                    <a:pt x="43" y="115"/>
                  </a:moveTo>
                  <a:cubicBezTo>
                    <a:pt x="43" y="117"/>
                    <a:pt x="41" y="119"/>
                    <a:pt x="38" y="119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0" y="119"/>
                    <a:pt x="18" y="117"/>
                    <a:pt x="18" y="11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8" y="106"/>
                    <a:pt x="20" y="104"/>
                    <a:pt x="23" y="104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41" y="104"/>
                    <a:pt x="43" y="106"/>
                    <a:pt x="43" y="109"/>
                  </a:cubicBezTo>
                  <a:lnTo>
                    <a:pt x="43" y="115"/>
                  </a:lnTo>
                  <a:close/>
                  <a:moveTo>
                    <a:pt x="43" y="88"/>
                  </a:moveTo>
                  <a:cubicBezTo>
                    <a:pt x="43" y="91"/>
                    <a:pt x="41" y="93"/>
                    <a:pt x="38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0" y="93"/>
                    <a:pt x="18" y="91"/>
                    <a:pt x="18" y="88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8" y="80"/>
                    <a:pt x="20" y="78"/>
                    <a:pt x="23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1" y="78"/>
                    <a:pt x="43" y="80"/>
                    <a:pt x="43" y="82"/>
                  </a:cubicBezTo>
                  <a:lnTo>
                    <a:pt x="43" y="88"/>
                  </a:lnTo>
                  <a:close/>
                  <a:moveTo>
                    <a:pt x="43" y="62"/>
                  </a:moveTo>
                  <a:cubicBezTo>
                    <a:pt x="43" y="64"/>
                    <a:pt x="41" y="66"/>
                    <a:pt x="38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0" y="66"/>
                    <a:pt x="18" y="64"/>
                    <a:pt x="18" y="62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3"/>
                    <a:pt x="20" y="51"/>
                    <a:pt x="23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41" y="51"/>
                    <a:pt x="43" y="53"/>
                    <a:pt x="43" y="56"/>
                  </a:cubicBezTo>
                  <a:lnTo>
                    <a:pt x="43" y="62"/>
                  </a:lnTo>
                  <a:close/>
                  <a:moveTo>
                    <a:pt x="43" y="35"/>
                  </a:moveTo>
                  <a:cubicBezTo>
                    <a:pt x="43" y="38"/>
                    <a:pt x="41" y="40"/>
                    <a:pt x="38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0" y="40"/>
                    <a:pt x="18" y="38"/>
                    <a:pt x="18" y="3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7"/>
                    <a:pt x="20" y="25"/>
                    <a:pt x="23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1" y="25"/>
                    <a:pt x="43" y="27"/>
                    <a:pt x="43" y="29"/>
                  </a:cubicBezTo>
                  <a:lnTo>
                    <a:pt x="43" y="35"/>
                  </a:lnTo>
                  <a:close/>
                  <a:moveTo>
                    <a:pt x="154" y="82"/>
                  </a:moveTo>
                  <a:cubicBezTo>
                    <a:pt x="79" y="82"/>
                    <a:pt x="79" y="82"/>
                    <a:pt x="79" y="82"/>
                  </a:cubicBezTo>
                  <a:cubicBezTo>
                    <a:pt x="72" y="82"/>
                    <a:pt x="66" y="88"/>
                    <a:pt x="66" y="95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66" y="214"/>
                    <a:pt x="72" y="220"/>
                    <a:pt x="79" y="220"/>
                  </a:cubicBezTo>
                  <a:cubicBezTo>
                    <a:pt x="102" y="220"/>
                    <a:pt x="102" y="220"/>
                    <a:pt x="102" y="22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188"/>
                    <a:pt x="105" y="186"/>
                    <a:pt x="108" y="186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27" y="186"/>
                    <a:pt x="130" y="188"/>
                    <a:pt x="130" y="191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62" y="220"/>
                    <a:pt x="167" y="214"/>
                    <a:pt x="167" y="20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88"/>
                    <a:pt x="162" y="82"/>
                    <a:pt x="154" y="82"/>
                  </a:cubicBezTo>
                  <a:close/>
                  <a:moveTo>
                    <a:pt x="109" y="168"/>
                  </a:moveTo>
                  <a:cubicBezTo>
                    <a:pt x="109" y="171"/>
                    <a:pt x="107" y="173"/>
                    <a:pt x="105" y="173"/>
                  </a:cubicBezTo>
                  <a:cubicBezTo>
                    <a:pt x="90" y="173"/>
                    <a:pt x="90" y="173"/>
                    <a:pt x="90" y="173"/>
                  </a:cubicBezTo>
                  <a:cubicBezTo>
                    <a:pt x="87" y="173"/>
                    <a:pt x="85" y="171"/>
                    <a:pt x="85" y="168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0"/>
                    <a:pt x="87" y="158"/>
                    <a:pt x="90" y="158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7" y="158"/>
                    <a:pt x="109" y="160"/>
                    <a:pt x="109" y="162"/>
                  </a:cubicBezTo>
                  <a:lnTo>
                    <a:pt x="109" y="168"/>
                  </a:lnTo>
                  <a:close/>
                  <a:moveTo>
                    <a:pt x="109" y="141"/>
                  </a:moveTo>
                  <a:cubicBezTo>
                    <a:pt x="109" y="144"/>
                    <a:pt x="107" y="146"/>
                    <a:pt x="105" y="146"/>
                  </a:cubicBezTo>
                  <a:cubicBezTo>
                    <a:pt x="90" y="146"/>
                    <a:pt x="90" y="146"/>
                    <a:pt x="90" y="146"/>
                  </a:cubicBezTo>
                  <a:cubicBezTo>
                    <a:pt x="87" y="146"/>
                    <a:pt x="85" y="144"/>
                    <a:pt x="85" y="14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5" y="133"/>
                    <a:pt x="87" y="131"/>
                    <a:pt x="90" y="131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7" y="131"/>
                    <a:pt x="109" y="133"/>
                    <a:pt x="109" y="136"/>
                  </a:cubicBezTo>
                  <a:lnTo>
                    <a:pt x="109" y="141"/>
                  </a:lnTo>
                  <a:close/>
                  <a:moveTo>
                    <a:pt x="109" y="115"/>
                  </a:moveTo>
                  <a:cubicBezTo>
                    <a:pt x="109" y="117"/>
                    <a:pt x="107" y="119"/>
                    <a:pt x="105" y="119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87" y="119"/>
                    <a:pt x="85" y="117"/>
                    <a:pt x="85" y="115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85" y="106"/>
                    <a:pt x="87" y="104"/>
                    <a:pt x="90" y="104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7" y="104"/>
                    <a:pt x="109" y="106"/>
                    <a:pt x="109" y="109"/>
                  </a:cubicBezTo>
                  <a:lnTo>
                    <a:pt x="109" y="115"/>
                  </a:lnTo>
                  <a:close/>
                  <a:moveTo>
                    <a:pt x="149" y="168"/>
                  </a:moveTo>
                  <a:cubicBezTo>
                    <a:pt x="149" y="171"/>
                    <a:pt x="147" y="173"/>
                    <a:pt x="144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7" y="173"/>
                    <a:pt x="125" y="171"/>
                    <a:pt x="125" y="168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5" y="160"/>
                    <a:pt x="127" y="158"/>
                    <a:pt x="129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7" y="158"/>
                    <a:pt x="149" y="160"/>
                    <a:pt x="149" y="162"/>
                  </a:cubicBezTo>
                  <a:lnTo>
                    <a:pt x="149" y="168"/>
                  </a:lnTo>
                  <a:close/>
                  <a:moveTo>
                    <a:pt x="149" y="141"/>
                  </a:moveTo>
                  <a:cubicBezTo>
                    <a:pt x="149" y="144"/>
                    <a:pt x="147" y="146"/>
                    <a:pt x="144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7" y="146"/>
                    <a:pt x="125" y="144"/>
                    <a:pt x="125" y="141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5" y="133"/>
                    <a:pt x="127" y="131"/>
                    <a:pt x="129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7" y="131"/>
                    <a:pt x="149" y="133"/>
                    <a:pt x="149" y="136"/>
                  </a:cubicBezTo>
                  <a:lnTo>
                    <a:pt x="149" y="141"/>
                  </a:lnTo>
                  <a:close/>
                  <a:moveTo>
                    <a:pt x="149" y="115"/>
                  </a:moveTo>
                  <a:cubicBezTo>
                    <a:pt x="149" y="117"/>
                    <a:pt x="147" y="119"/>
                    <a:pt x="144" y="119"/>
                  </a:cubicBezTo>
                  <a:cubicBezTo>
                    <a:pt x="129" y="119"/>
                    <a:pt x="129" y="119"/>
                    <a:pt x="129" y="119"/>
                  </a:cubicBezTo>
                  <a:cubicBezTo>
                    <a:pt x="127" y="119"/>
                    <a:pt x="125" y="117"/>
                    <a:pt x="125" y="115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5" y="106"/>
                    <a:pt x="127" y="104"/>
                    <a:pt x="129" y="104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7" y="104"/>
                    <a:pt x="149" y="106"/>
                    <a:pt x="149" y="109"/>
                  </a:cubicBezTo>
                  <a:lnTo>
                    <a:pt x="149" y="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r>
                <a:rPr lang="en-GB" dirty="0">
                  <a:solidFill>
                    <a:prstClr val="black"/>
                  </a:solidFill>
                </a:rPr>
                <a:t>    </a:t>
              </a:r>
            </a:p>
          </p:txBody>
        </p:sp>
      </p:grpSp>
      <p:sp>
        <p:nvSpPr>
          <p:cNvPr id="80" name="Freeform 31"/>
          <p:cNvSpPr>
            <a:spLocks noEditPoints="1"/>
          </p:cNvSpPr>
          <p:nvPr/>
        </p:nvSpPr>
        <p:spPr bwMode="auto">
          <a:xfrm>
            <a:off x="1788316" y="4136633"/>
            <a:ext cx="367580" cy="327418"/>
          </a:xfrm>
          <a:custGeom>
            <a:avLst/>
            <a:gdLst>
              <a:gd name="T0" fmla="*/ 186 w 226"/>
              <a:gd name="T1" fmla="*/ 54 h 201"/>
              <a:gd name="T2" fmla="*/ 198 w 226"/>
              <a:gd name="T3" fmla="*/ 44 h 201"/>
              <a:gd name="T4" fmla="*/ 223 w 226"/>
              <a:gd name="T5" fmla="*/ 63 h 201"/>
              <a:gd name="T6" fmla="*/ 210 w 226"/>
              <a:gd name="T7" fmla="*/ 83 h 201"/>
              <a:gd name="T8" fmla="*/ 150 w 226"/>
              <a:gd name="T9" fmla="*/ 133 h 201"/>
              <a:gd name="T10" fmla="*/ 178 w 226"/>
              <a:gd name="T11" fmla="*/ 60 h 201"/>
              <a:gd name="T12" fmla="*/ 150 w 226"/>
              <a:gd name="T13" fmla="*/ 133 h 201"/>
              <a:gd name="T14" fmla="*/ 109 w 226"/>
              <a:gd name="T15" fmla="*/ 144 h 201"/>
              <a:gd name="T16" fmla="*/ 119 w 226"/>
              <a:gd name="T17" fmla="*/ 111 h 201"/>
              <a:gd name="T18" fmla="*/ 37 w 226"/>
              <a:gd name="T19" fmla="*/ 9 h 201"/>
              <a:gd name="T20" fmla="*/ 37 w 226"/>
              <a:gd name="T21" fmla="*/ 31 h 201"/>
              <a:gd name="T22" fmla="*/ 55 w 226"/>
              <a:gd name="T23" fmla="*/ 31 h 201"/>
              <a:gd name="T24" fmla="*/ 55 w 226"/>
              <a:gd name="T25" fmla="*/ 9 h 201"/>
              <a:gd name="T26" fmla="*/ 46 w 226"/>
              <a:gd name="T27" fmla="*/ 0 h 201"/>
              <a:gd name="T28" fmla="*/ 61 w 226"/>
              <a:gd name="T29" fmla="*/ 16 h 201"/>
              <a:gd name="T30" fmla="*/ 94 w 226"/>
              <a:gd name="T31" fmla="*/ 27 h 201"/>
              <a:gd name="T32" fmla="*/ 61 w 226"/>
              <a:gd name="T33" fmla="*/ 16 h 201"/>
              <a:gd name="T34" fmla="*/ 125 w 226"/>
              <a:gd name="T35" fmla="*/ 16 h 201"/>
              <a:gd name="T36" fmla="*/ 128 w 226"/>
              <a:gd name="T37" fmla="*/ 27 h 201"/>
              <a:gd name="T38" fmla="*/ 142 w 226"/>
              <a:gd name="T39" fmla="*/ 80 h 201"/>
              <a:gd name="T40" fmla="*/ 154 w 226"/>
              <a:gd name="T41" fmla="*/ 41 h 201"/>
              <a:gd name="T42" fmla="*/ 142 w 226"/>
              <a:gd name="T43" fmla="*/ 144 h 201"/>
              <a:gd name="T44" fmla="*/ 128 w 226"/>
              <a:gd name="T45" fmla="*/ 189 h 201"/>
              <a:gd name="T46" fmla="*/ 72 w 226"/>
              <a:gd name="T47" fmla="*/ 156 h 201"/>
              <a:gd name="T48" fmla="*/ 12 w 226"/>
              <a:gd name="T49" fmla="*/ 130 h 201"/>
              <a:gd name="T50" fmla="*/ 26 w 226"/>
              <a:gd name="T51" fmla="*/ 27 h 201"/>
              <a:gd name="T52" fmla="*/ 30 w 226"/>
              <a:gd name="T53" fmla="*/ 16 h 201"/>
              <a:gd name="T54" fmla="*/ 26 w 226"/>
              <a:gd name="T55" fmla="*/ 16 h 201"/>
              <a:gd name="T56" fmla="*/ 0 w 226"/>
              <a:gd name="T57" fmla="*/ 41 h 201"/>
              <a:gd name="T58" fmla="*/ 2 w 226"/>
              <a:gd name="T59" fmla="*/ 141 h 201"/>
              <a:gd name="T60" fmla="*/ 65 w 226"/>
              <a:gd name="T61" fmla="*/ 201 h 201"/>
              <a:gd name="T62" fmla="*/ 154 w 226"/>
              <a:gd name="T63" fmla="*/ 175 h 201"/>
              <a:gd name="T64" fmla="*/ 149 w 226"/>
              <a:gd name="T65" fmla="*/ 143 h 201"/>
              <a:gd name="T66" fmla="*/ 61 w 226"/>
              <a:gd name="T67" fmla="*/ 183 h 201"/>
              <a:gd name="T68" fmla="*/ 47 w 226"/>
              <a:gd name="T69" fmla="*/ 142 h 201"/>
              <a:gd name="T70" fmla="*/ 61 w 226"/>
              <a:gd name="T71" fmla="*/ 183 h 201"/>
              <a:gd name="T72" fmla="*/ 100 w 226"/>
              <a:gd name="T73" fmla="*/ 31 h 201"/>
              <a:gd name="T74" fmla="*/ 110 w 226"/>
              <a:gd name="T75" fmla="*/ 40 h 201"/>
              <a:gd name="T76" fmla="*/ 119 w 226"/>
              <a:gd name="T77" fmla="*/ 31 h 201"/>
              <a:gd name="T78" fmla="*/ 119 w 226"/>
              <a:gd name="T79" fmla="*/ 9 h 201"/>
              <a:gd name="T80" fmla="*/ 100 w 226"/>
              <a:gd name="T81" fmla="*/ 9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6" h="201">
                <a:moveTo>
                  <a:pt x="186" y="54"/>
                </a:moveTo>
                <a:cubicBezTo>
                  <a:pt x="186" y="54"/>
                  <a:pt x="186" y="54"/>
                  <a:pt x="186" y="54"/>
                </a:cubicBezTo>
                <a:cubicBezTo>
                  <a:pt x="186" y="54"/>
                  <a:pt x="186" y="54"/>
                  <a:pt x="186" y="54"/>
                </a:cubicBezTo>
                <a:cubicBezTo>
                  <a:pt x="198" y="44"/>
                  <a:pt x="198" y="44"/>
                  <a:pt x="198" y="44"/>
                </a:cubicBezTo>
                <a:cubicBezTo>
                  <a:pt x="201" y="41"/>
                  <a:pt x="206" y="42"/>
                  <a:pt x="208" y="45"/>
                </a:cubicBezTo>
                <a:cubicBezTo>
                  <a:pt x="223" y="63"/>
                  <a:pt x="223" y="63"/>
                  <a:pt x="223" y="63"/>
                </a:cubicBezTo>
                <a:cubicBezTo>
                  <a:pt x="226" y="66"/>
                  <a:pt x="226" y="71"/>
                  <a:pt x="222" y="73"/>
                </a:cubicBezTo>
                <a:cubicBezTo>
                  <a:pt x="210" y="83"/>
                  <a:pt x="210" y="83"/>
                  <a:pt x="210" y="83"/>
                </a:cubicBezTo>
                <a:lnTo>
                  <a:pt x="186" y="54"/>
                </a:lnTo>
                <a:close/>
                <a:moveTo>
                  <a:pt x="150" y="133"/>
                </a:moveTo>
                <a:cubicBezTo>
                  <a:pt x="202" y="90"/>
                  <a:pt x="202" y="90"/>
                  <a:pt x="202" y="90"/>
                </a:cubicBezTo>
                <a:cubicBezTo>
                  <a:pt x="178" y="60"/>
                  <a:pt x="178" y="60"/>
                  <a:pt x="178" y="60"/>
                </a:cubicBezTo>
                <a:cubicBezTo>
                  <a:pt x="126" y="103"/>
                  <a:pt x="126" y="103"/>
                  <a:pt x="126" y="103"/>
                </a:cubicBezTo>
                <a:lnTo>
                  <a:pt x="150" y="133"/>
                </a:lnTo>
                <a:close/>
                <a:moveTo>
                  <a:pt x="107" y="141"/>
                </a:moveTo>
                <a:cubicBezTo>
                  <a:pt x="106" y="143"/>
                  <a:pt x="107" y="144"/>
                  <a:pt x="109" y="144"/>
                </a:cubicBezTo>
                <a:cubicBezTo>
                  <a:pt x="142" y="138"/>
                  <a:pt x="142" y="138"/>
                  <a:pt x="142" y="138"/>
                </a:cubicBezTo>
                <a:cubicBezTo>
                  <a:pt x="119" y="111"/>
                  <a:pt x="119" y="111"/>
                  <a:pt x="119" y="111"/>
                </a:cubicBezTo>
                <a:lnTo>
                  <a:pt x="107" y="141"/>
                </a:lnTo>
                <a:close/>
                <a:moveTo>
                  <a:pt x="37" y="9"/>
                </a:move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6"/>
                  <a:pt x="41" y="40"/>
                  <a:pt x="46" y="40"/>
                </a:cubicBezTo>
                <a:cubicBezTo>
                  <a:pt x="51" y="40"/>
                  <a:pt x="55" y="36"/>
                  <a:pt x="55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4"/>
                  <a:pt x="51" y="0"/>
                  <a:pt x="46" y="0"/>
                </a:cubicBezTo>
                <a:cubicBezTo>
                  <a:pt x="41" y="0"/>
                  <a:pt x="37" y="4"/>
                  <a:pt x="37" y="9"/>
                </a:cubicBezTo>
                <a:close/>
                <a:moveTo>
                  <a:pt x="61" y="16"/>
                </a:moveTo>
                <a:cubicBezTo>
                  <a:pt x="61" y="27"/>
                  <a:pt x="61" y="27"/>
                  <a:pt x="61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16"/>
                  <a:pt x="94" y="16"/>
                  <a:pt x="94" y="16"/>
                </a:cubicBezTo>
                <a:cubicBezTo>
                  <a:pt x="83" y="16"/>
                  <a:pt x="71" y="16"/>
                  <a:pt x="61" y="16"/>
                </a:cubicBezTo>
                <a:close/>
                <a:moveTo>
                  <a:pt x="128" y="16"/>
                </a:moveTo>
                <a:cubicBezTo>
                  <a:pt x="128" y="16"/>
                  <a:pt x="127" y="16"/>
                  <a:pt x="125" y="16"/>
                </a:cubicBezTo>
                <a:cubicBezTo>
                  <a:pt x="125" y="27"/>
                  <a:pt x="125" y="27"/>
                  <a:pt x="125" y="27"/>
                </a:cubicBezTo>
                <a:cubicBezTo>
                  <a:pt x="128" y="27"/>
                  <a:pt x="128" y="27"/>
                  <a:pt x="128" y="27"/>
                </a:cubicBezTo>
                <a:cubicBezTo>
                  <a:pt x="136" y="27"/>
                  <a:pt x="142" y="34"/>
                  <a:pt x="142" y="41"/>
                </a:cubicBezTo>
                <a:cubicBezTo>
                  <a:pt x="142" y="80"/>
                  <a:pt x="142" y="80"/>
                  <a:pt x="142" y="80"/>
                </a:cubicBezTo>
                <a:cubicBezTo>
                  <a:pt x="154" y="71"/>
                  <a:pt x="154" y="71"/>
                  <a:pt x="154" y="71"/>
                </a:cubicBezTo>
                <a:cubicBezTo>
                  <a:pt x="154" y="41"/>
                  <a:pt x="154" y="41"/>
                  <a:pt x="154" y="41"/>
                </a:cubicBezTo>
                <a:cubicBezTo>
                  <a:pt x="154" y="27"/>
                  <a:pt x="143" y="16"/>
                  <a:pt x="128" y="16"/>
                </a:cubicBezTo>
                <a:close/>
                <a:moveTo>
                  <a:pt x="142" y="144"/>
                </a:moveTo>
                <a:cubicBezTo>
                  <a:pt x="142" y="175"/>
                  <a:pt x="142" y="175"/>
                  <a:pt x="142" y="175"/>
                </a:cubicBezTo>
                <a:cubicBezTo>
                  <a:pt x="142" y="183"/>
                  <a:pt x="136" y="189"/>
                  <a:pt x="128" y="189"/>
                </a:cubicBezTo>
                <a:cubicBezTo>
                  <a:pt x="72" y="189"/>
                  <a:pt x="72" y="189"/>
                  <a:pt x="72" y="189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2" y="142"/>
                  <a:pt x="61" y="130"/>
                  <a:pt x="47" y="130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34"/>
                  <a:pt x="18" y="27"/>
                  <a:pt x="26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16"/>
                  <a:pt x="30" y="16"/>
                  <a:pt x="30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12" y="16"/>
                  <a:pt x="0" y="27"/>
                  <a:pt x="0" y="41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38"/>
                  <a:pt x="1" y="140"/>
                  <a:pt x="2" y="141"/>
                </a:cubicBezTo>
                <a:cubicBezTo>
                  <a:pt x="61" y="199"/>
                  <a:pt x="61" y="199"/>
                  <a:pt x="61" y="199"/>
                </a:cubicBezTo>
                <a:cubicBezTo>
                  <a:pt x="62" y="200"/>
                  <a:pt x="63" y="201"/>
                  <a:pt x="65" y="201"/>
                </a:cubicBezTo>
                <a:cubicBezTo>
                  <a:pt x="128" y="201"/>
                  <a:pt x="128" y="201"/>
                  <a:pt x="128" y="201"/>
                </a:cubicBezTo>
                <a:cubicBezTo>
                  <a:pt x="143" y="201"/>
                  <a:pt x="154" y="189"/>
                  <a:pt x="154" y="175"/>
                </a:cubicBezTo>
                <a:cubicBezTo>
                  <a:pt x="154" y="139"/>
                  <a:pt x="154" y="139"/>
                  <a:pt x="154" y="139"/>
                </a:cubicBezTo>
                <a:cubicBezTo>
                  <a:pt x="149" y="143"/>
                  <a:pt x="149" y="143"/>
                  <a:pt x="149" y="143"/>
                </a:cubicBezTo>
                <a:lnTo>
                  <a:pt x="142" y="144"/>
                </a:lnTo>
                <a:close/>
                <a:moveTo>
                  <a:pt x="61" y="183"/>
                </a:moveTo>
                <a:cubicBezTo>
                  <a:pt x="20" y="142"/>
                  <a:pt x="20" y="142"/>
                  <a:pt x="20" y="142"/>
                </a:cubicBezTo>
                <a:cubicBezTo>
                  <a:pt x="47" y="142"/>
                  <a:pt x="47" y="142"/>
                  <a:pt x="47" y="142"/>
                </a:cubicBezTo>
                <a:cubicBezTo>
                  <a:pt x="54" y="142"/>
                  <a:pt x="61" y="148"/>
                  <a:pt x="61" y="156"/>
                </a:cubicBezTo>
                <a:lnTo>
                  <a:pt x="61" y="183"/>
                </a:lnTo>
                <a:close/>
                <a:moveTo>
                  <a:pt x="100" y="9"/>
                </a:moveTo>
                <a:cubicBezTo>
                  <a:pt x="100" y="31"/>
                  <a:pt x="100" y="31"/>
                  <a:pt x="100" y="31"/>
                </a:cubicBezTo>
                <a:cubicBezTo>
                  <a:pt x="100" y="31"/>
                  <a:pt x="100" y="31"/>
                  <a:pt x="100" y="31"/>
                </a:cubicBezTo>
                <a:cubicBezTo>
                  <a:pt x="100" y="36"/>
                  <a:pt x="105" y="40"/>
                  <a:pt x="110" y="40"/>
                </a:cubicBezTo>
                <a:cubicBezTo>
                  <a:pt x="114" y="40"/>
                  <a:pt x="119" y="36"/>
                  <a:pt x="119" y="31"/>
                </a:cubicBezTo>
                <a:cubicBezTo>
                  <a:pt x="119" y="31"/>
                  <a:pt x="119" y="31"/>
                  <a:pt x="119" y="31"/>
                </a:cubicBezTo>
                <a:cubicBezTo>
                  <a:pt x="119" y="9"/>
                  <a:pt x="119" y="9"/>
                  <a:pt x="119" y="9"/>
                </a:cubicBezTo>
                <a:cubicBezTo>
                  <a:pt x="119" y="9"/>
                  <a:pt x="119" y="9"/>
                  <a:pt x="119" y="9"/>
                </a:cubicBezTo>
                <a:cubicBezTo>
                  <a:pt x="119" y="4"/>
                  <a:pt x="114" y="0"/>
                  <a:pt x="110" y="0"/>
                </a:cubicBezTo>
                <a:cubicBezTo>
                  <a:pt x="105" y="0"/>
                  <a:pt x="100" y="4"/>
                  <a:pt x="100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prstClr val="black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1174" y="484981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sz="2400" b="1" dirty="0">
                <a:solidFill>
                  <a:prstClr val="white"/>
                </a:solidFill>
              </a:rPr>
              <a:t>$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553" y="158055"/>
            <a:ext cx="2116292" cy="7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Plantronics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1978BE"/>
      </a:accent1>
      <a:accent2>
        <a:srgbClr val="82ACFA"/>
      </a:accent2>
      <a:accent3>
        <a:srgbClr val="D71928"/>
      </a:accent3>
      <a:accent4>
        <a:srgbClr val="F5AA2F"/>
      </a:accent4>
      <a:accent5>
        <a:srgbClr val="85C64A"/>
      </a:accent5>
      <a:accent6>
        <a:srgbClr val="CFD3D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Plantronics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1978BE"/>
      </a:accent1>
      <a:accent2>
        <a:srgbClr val="82ACFA"/>
      </a:accent2>
      <a:accent3>
        <a:srgbClr val="D71928"/>
      </a:accent3>
      <a:accent4>
        <a:srgbClr val="F5AA2F"/>
      </a:accent4>
      <a:accent5>
        <a:srgbClr val="85C64A"/>
      </a:accent5>
      <a:accent6>
        <a:srgbClr val="CFD3D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439</Words>
  <Application>Microsoft Office PowerPoint</Application>
  <PresentationFormat>Panorámica</PresentationFormat>
  <Paragraphs>98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Calibri Light</vt:lpstr>
      <vt:lpstr>Segoe UI </vt:lpstr>
      <vt:lpstr>Rabiohead</vt:lpstr>
      <vt:lpstr>Arial</vt:lpstr>
      <vt:lpstr>Lucida Grande</vt:lpstr>
      <vt:lpstr>Calibri</vt:lpstr>
      <vt:lpstr>Segoe UI Light</vt:lpstr>
      <vt:lpstr>Tema de Office</vt:lpstr>
      <vt:lpstr>1_Custom Design</vt:lpstr>
      <vt:lpstr>2_Custom Design</vt:lpstr>
      <vt:lpstr>La Importancia de la voz y espacios de trabajo</vt:lpstr>
      <vt:lpstr>Haz que la experiencia sea inolvidable</vt:lpstr>
      <vt:lpstr>Presentación de PowerPoint</vt:lpstr>
      <vt:lpstr>Presentación de PowerPoint</vt:lpstr>
      <vt:lpstr>Presentación de PowerPoint</vt:lpstr>
      <vt:lpstr>Smarter Working es cambiar la forma de trabajar en las personas  </vt:lpstr>
      <vt:lpstr>Presentación de PowerPoint</vt:lpstr>
      <vt:lpstr>El ruido y su impacto</vt:lpstr>
      <vt:lpstr>Un Seguro a Todo Riesgo...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Alonso, Ricardo</cp:lastModifiedBy>
  <cp:revision>105</cp:revision>
  <dcterms:created xsi:type="dcterms:W3CDTF">2013-08-20T12:49:39Z</dcterms:created>
  <dcterms:modified xsi:type="dcterms:W3CDTF">2015-06-08T14:09:19Z</dcterms:modified>
</cp:coreProperties>
</file>